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41"/>
  </p:notesMasterIdLst>
  <p:sldIdLst>
    <p:sldId id="294" r:id="rId3"/>
    <p:sldId id="297" r:id="rId4"/>
    <p:sldId id="257" r:id="rId5"/>
    <p:sldId id="289" r:id="rId6"/>
    <p:sldId id="271" r:id="rId7"/>
    <p:sldId id="288" r:id="rId8"/>
    <p:sldId id="269" r:id="rId9"/>
    <p:sldId id="290" r:id="rId10"/>
    <p:sldId id="260" r:id="rId11"/>
    <p:sldId id="261" r:id="rId12"/>
    <p:sldId id="272" r:id="rId13"/>
    <p:sldId id="270" r:id="rId14"/>
    <p:sldId id="291" r:id="rId15"/>
    <p:sldId id="264" r:id="rId16"/>
    <p:sldId id="262" r:id="rId17"/>
    <p:sldId id="263" r:id="rId18"/>
    <p:sldId id="265" r:id="rId19"/>
    <p:sldId id="266" r:id="rId20"/>
    <p:sldId id="267" r:id="rId21"/>
    <p:sldId id="287" r:id="rId22"/>
    <p:sldId id="274" r:id="rId23"/>
    <p:sldId id="292" r:id="rId24"/>
    <p:sldId id="259" r:id="rId25"/>
    <p:sldId id="275" r:id="rId26"/>
    <p:sldId id="276" r:id="rId27"/>
    <p:sldId id="277" r:id="rId28"/>
    <p:sldId id="278" r:id="rId29"/>
    <p:sldId id="280" r:id="rId30"/>
    <p:sldId id="279" r:id="rId31"/>
    <p:sldId id="281" r:id="rId32"/>
    <p:sldId id="268" r:id="rId33"/>
    <p:sldId id="282" r:id="rId34"/>
    <p:sldId id="283" r:id="rId35"/>
    <p:sldId id="284" r:id="rId36"/>
    <p:sldId id="285" r:id="rId37"/>
    <p:sldId id="286" r:id="rId38"/>
    <p:sldId id="293" r:id="rId39"/>
    <p:sldId id="29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snapToGrid="0">
      <p:cViewPr varScale="1">
        <p:scale>
          <a:sx n="19" d="100"/>
          <a:sy n="19" d="100"/>
        </p:scale>
        <p:origin x="30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48A3F-F21E-4BB6-A6CD-B930486DB63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9612977D-D248-4C5B-BFDF-16B01C1AEB4D}">
      <dgm:prSet phldrT="[Text]"/>
      <dgm:spPr/>
      <dgm:t>
        <a:bodyPr/>
        <a:lstStyle/>
        <a:p>
          <a:r>
            <a:rPr lang="en-US" dirty="0"/>
            <a:t>Defining  </a:t>
          </a:r>
          <a:r>
            <a:rPr lang="en-US" dirty="0" err="1"/>
            <a:t>behaviour</a:t>
          </a:r>
          <a:r>
            <a:rPr lang="en-US" dirty="0"/>
            <a:t>?</a:t>
          </a:r>
        </a:p>
      </dgm:t>
    </dgm:pt>
    <dgm:pt modelId="{796B66E0-1F84-40BB-9DA8-336378F4D8EC}" type="parTrans" cxnId="{0F6FC82D-4E5F-487F-9B43-E723470ACBB2}">
      <dgm:prSet/>
      <dgm:spPr/>
      <dgm:t>
        <a:bodyPr/>
        <a:lstStyle/>
        <a:p>
          <a:endParaRPr lang="en-US"/>
        </a:p>
      </dgm:t>
    </dgm:pt>
    <dgm:pt modelId="{CC381C87-3B9F-47E8-9AEF-E582E44B7F0C}" type="sibTrans" cxnId="{0F6FC82D-4E5F-487F-9B43-E723470ACBB2}">
      <dgm:prSet/>
      <dgm:spPr/>
      <dgm:t>
        <a:bodyPr/>
        <a:lstStyle/>
        <a:p>
          <a:endParaRPr lang="en-US"/>
        </a:p>
      </dgm:t>
    </dgm:pt>
    <dgm:pt modelId="{0CA6BD59-BEE4-4065-B963-C267303406C0}">
      <dgm:prSet phldrT="[Text]"/>
      <dgm:spPr/>
      <dgm:t>
        <a:bodyPr/>
        <a:lstStyle/>
        <a:p>
          <a:r>
            <a:rPr lang="en-GB" i="1" u="sng" dirty="0"/>
            <a:t>Functional</a:t>
          </a:r>
          <a:endParaRPr lang="en-US" dirty="0"/>
        </a:p>
      </dgm:t>
    </dgm:pt>
    <dgm:pt modelId="{AC899975-F7D9-4C97-8A7D-5A2FB30316FA}" type="parTrans" cxnId="{43A499D6-84E3-49C1-ADC2-11CB4BEB19EB}">
      <dgm:prSet/>
      <dgm:spPr/>
      <dgm:t>
        <a:bodyPr/>
        <a:lstStyle/>
        <a:p>
          <a:endParaRPr lang="en-US"/>
        </a:p>
      </dgm:t>
    </dgm:pt>
    <dgm:pt modelId="{64ED2DBA-96D1-44A1-AEBD-EF8F0445D18F}" type="sibTrans" cxnId="{43A499D6-84E3-49C1-ADC2-11CB4BEB19EB}">
      <dgm:prSet/>
      <dgm:spPr/>
      <dgm:t>
        <a:bodyPr/>
        <a:lstStyle/>
        <a:p>
          <a:endParaRPr lang="en-US"/>
        </a:p>
      </dgm:t>
    </dgm:pt>
    <dgm:pt modelId="{0042BD2C-AF73-4C78-ACF3-BDF94774FCDC}">
      <dgm:prSet/>
      <dgm:spPr/>
      <dgm:t>
        <a:bodyPr/>
        <a:lstStyle/>
        <a:p>
          <a:r>
            <a:rPr lang="en-GB" i="1" dirty="0"/>
            <a:t>It does something for them (e.g. sweat → strip; mum talking to sister in the car → hit sister)</a:t>
          </a:r>
        </a:p>
      </dgm:t>
    </dgm:pt>
    <dgm:pt modelId="{91CF6A01-013E-429A-8A80-2A3726289D1B}" type="parTrans" cxnId="{2A96B243-91F0-4898-9682-2F5623172949}">
      <dgm:prSet/>
      <dgm:spPr/>
      <dgm:t>
        <a:bodyPr/>
        <a:lstStyle/>
        <a:p>
          <a:endParaRPr lang="en-US"/>
        </a:p>
      </dgm:t>
    </dgm:pt>
    <dgm:pt modelId="{636B2CD6-BF65-401F-87A4-5B29C27F9358}" type="sibTrans" cxnId="{2A96B243-91F0-4898-9682-2F5623172949}">
      <dgm:prSet/>
      <dgm:spPr/>
      <dgm:t>
        <a:bodyPr/>
        <a:lstStyle/>
        <a:p>
          <a:endParaRPr lang="en-US"/>
        </a:p>
      </dgm:t>
    </dgm:pt>
    <dgm:pt modelId="{9BFEA77F-3F2F-4EFB-A553-849CB96EC13D}">
      <dgm:prSet/>
      <dgm:spPr/>
      <dgm:t>
        <a:bodyPr/>
        <a:lstStyle/>
        <a:p>
          <a:endParaRPr lang="en-GB" i="1" dirty="0"/>
        </a:p>
      </dgm:t>
    </dgm:pt>
    <dgm:pt modelId="{B2680741-A7DB-4415-A7E6-65B2228594D6}" type="parTrans" cxnId="{53A1F320-5450-4F5D-A4BD-E12D992FAEAA}">
      <dgm:prSet/>
      <dgm:spPr/>
      <dgm:t>
        <a:bodyPr/>
        <a:lstStyle/>
        <a:p>
          <a:endParaRPr lang="en-US"/>
        </a:p>
      </dgm:t>
    </dgm:pt>
    <dgm:pt modelId="{B85BE535-3E46-4D15-811C-2A76106942F3}" type="sibTrans" cxnId="{53A1F320-5450-4F5D-A4BD-E12D992FAEAA}">
      <dgm:prSet/>
      <dgm:spPr/>
      <dgm:t>
        <a:bodyPr/>
        <a:lstStyle/>
        <a:p>
          <a:endParaRPr lang="en-US"/>
        </a:p>
      </dgm:t>
    </dgm:pt>
    <dgm:pt modelId="{EA6AD51D-761C-42F6-93E6-A8E00ADA29C0}">
      <dgm:prSet/>
      <dgm:spPr/>
      <dgm:t>
        <a:bodyPr/>
        <a:lstStyle/>
        <a:p>
          <a:r>
            <a:rPr lang="en-GB" i="1" u="sng" dirty="0"/>
            <a:t>Effective</a:t>
          </a:r>
        </a:p>
      </dgm:t>
    </dgm:pt>
    <dgm:pt modelId="{24A2DC86-2A71-4A7C-A4A3-4CFB97DC6A22}" type="parTrans" cxnId="{DA3FF843-F93F-483B-8ADE-030B466EA7A0}">
      <dgm:prSet/>
      <dgm:spPr/>
      <dgm:t>
        <a:bodyPr/>
        <a:lstStyle/>
        <a:p>
          <a:endParaRPr lang="en-US"/>
        </a:p>
      </dgm:t>
    </dgm:pt>
    <dgm:pt modelId="{53164CC7-973B-4906-A094-D62DAB13C660}" type="sibTrans" cxnId="{DA3FF843-F93F-483B-8ADE-030B466EA7A0}">
      <dgm:prSet/>
      <dgm:spPr/>
      <dgm:t>
        <a:bodyPr/>
        <a:lstStyle/>
        <a:p>
          <a:endParaRPr lang="en-US"/>
        </a:p>
      </dgm:t>
    </dgm:pt>
    <dgm:pt modelId="{5CCBB7A0-5551-4C5A-A737-4DF1A6F60E13}">
      <dgm:prSet/>
      <dgm:spPr/>
      <dgm:t>
        <a:bodyPr/>
        <a:lstStyle/>
        <a:p>
          <a:r>
            <a:rPr lang="en-GB" i="1" dirty="0"/>
            <a:t>It works for them (e.g. spelling test → crying, tantrum; scream whenever brother comes in my space or hoard things under bed)</a:t>
          </a:r>
          <a:endParaRPr lang="en-GB" i="1" u="sng" dirty="0"/>
        </a:p>
      </dgm:t>
    </dgm:pt>
    <dgm:pt modelId="{4ADCBE1F-AB6D-4D7F-9843-B65D30E65956}" type="parTrans" cxnId="{2EB7829F-7480-47E7-8822-1F0BFF6C0FDB}">
      <dgm:prSet/>
      <dgm:spPr/>
      <dgm:t>
        <a:bodyPr/>
        <a:lstStyle/>
        <a:p>
          <a:endParaRPr lang="en-US"/>
        </a:p>
      </dgm:t>
    </dgm:pt>
    <dgm:pt modelId="{BCA14592-07A3-4C68-A5A6-7607648B9275}" type="sibTrans" cxnId="{2EB7829F-7480-47E7-8822-1F0BFF6C0FDB}">
      <dgm:prSet/>
      <dgm:spPr/>
      <dgm:t>
        <a:bodyPr/>
        <a:lstStyle/>
        <a:p>
          <a:endParaRPr lang="en-US"/>
        </a:p>
      </dgm:t>
    </dgm:pt>
    <dgm:pt modelId="{16136380-A064-4DA9-A01A-25EFFC55710E}" type="pres">
      <dgm:prSet presAssocID="{25D48A3F-F21E-4BB6-A6CD-B930486DB633}" presName="Name0" presStyleCnt="0">
        <dgm:presLayoutVars>
          <dgm:chMax val="7"/>
          <dgm:chPref val="7"/>
          <dgm:dir/>
          <dgm:animLvl val="lvl"/>
        </dgm:presLayoutVars>
      </dgm:prSet>
      <dgm:spPr/>
    </dgm:pt>
    <dgm:pt modelId="{99DFB86E-E074-4783-AF51-40B183D28507}" type="pres">
      <dgm:prSet presAssocID="{9612977D-D248-4C5B-BFDF-16B01C1AEB4D}" presName="Accent1" presStyleCnt="0"/>
      <dgm:spPr/>
    </dgm:pt>
    <dgm:pt modelId="{42B7B8A2-4CCF-4D86-AC3B-FEDC0BBE51B9}" type="pres">
      <dgm:prSet presAssocID="{9612977D-D248-4C5B-BFDF-16B01C1AEB4D}" presName="Accent" presStyleLbl="node1" presStyleIdx="0" presStyleCnt="1" custLinFactNeighborX="-43292" custLinFactNeighborY="-4492"/>
      <dgm:spPr/>
    </dgm:pt>
    <dgm:pt modelId="{A72E92FD-B22E-45D0-BCA4-68E8BEE56CE8}" type="pres">
      <dgm:prSet presAssocID="{9612977D-D248-4C5B-BFDF-16B01C1AEB4D}" presName="Child1" presStyleLbl="revTx" presStyleIdx="0" presStyleCnt="2" custScaleX="124738" custScaleY="239828" custLinFactNeighborX="-60232" custLinFactNeighborY="-1021">
        <dgm:presLayoutVars>
          <dgm:chMax val="0"/>
          <dgm:chPref val="0"/>
          <dgm:bulletEnabled val="1"/>
        </dgm:presLayoutVars>
      </dgm:prSet>
      <dgm:spPr/>
    </dgm:pt>
    <dgm:pt modelId="{B0AF905B-625C-428E-BCAF-02CCDD2B5C5C}" type="pres">
      <dgm:prSet presAssocID="{9612977D-D248-4C5B-BFDF-16B01C1AEB4D}" presName="Parent1" presStyleLbl="revTx" presStyleIdx="1" presStyleCnt="2" custLinFactNeighborX="-74290" custLinFactNeighborY="-18301">
        <dgm:presLayoutVars>
          <dgm:chMax val="1"/>
          <dgm:chPref val="1"/>
          <dgm:bulletEnabled val="1"/>
        </dgm:presLayoutVars>
      </dgm:prSet>
      <dgm:spPr/>
    </dgm:pt>
  </dgm:ptLst>
  <dgm:cxnLst>
    <dgm:cxn modelId="{D4EA3605-932C-4612-8A37-4926A07DB4E4}" type="presOf" srcId="{EA6AD51D-761C-42F6-93E6-A8E00ADA29C0}" destId="{A72E92FD-B22E-45D0-BCA4-68E8BEE56CE8}" srcOrd="0" destOrd="3" presId="urn:microsoft.com/office/officeart/2009/layout/CircleArrowProcess"/>
    <dgm:cxn modelId="{53A1F320-5450-4F5D-A4BD-E12D992FAEAA}" srcId="{0CA6BD59-BEE4-4065-B963-C267303406C0}" destId="{9BFEA77F-3F2F-4EFB-A553-849CB96EC13D}" srcOrd="1" destOrd="0" parTransId="{B2680741-A7DB-4415-A7E6-65B2228594D6}" sibTransId="{B85BE535-3E46-4D15-811C-2A76106942F3}"/>
    <dgm:cxn modelId="{0F6FC82D-4E5F-487F-9B43-E723470ACBB2}" srcId="{25D48A3F-F21E-4BB6-A6CD-B930486DB633}" destId="{9612977D-D248-4C5B-BFDF-16B01C1AEB4D}" srcOrd="0" destOrd="0" parTransId="{796B66E0-1F84-40BB-9DA8-336378F4D8EC}" sibTransId="{CC381C87-3B9F-47E8-9AEF-E582E44B7F0C}"/>
    <dgm:cxn modelId="{2A96B243-91F0-4898-9682-2F5623172949}" srcId="{0CA6BD59-BEE4-4065-B963-C267303406C0}" destId="{0042BD2C-AF73-4C78-ACF3-BDF94774FCDC}" srcOrd="0" destOrd="0" parTransId="{91CF6A01-013E-429A-8A80-2A3726289D1B}" sibTransId="{636B2CD6-BF65-401F-87A4-5B29C27F9358}"/>
    <dgm:cxn modelId="{DA3FF843-F93F-483B-8ADE-030B466EA7A0}" srcId="{9612977D-D248-4C5B-BFDF-16B01C1AEB4D}" destId="{EA6AD51D-761C-42F6-93E6-A8E00ADA29C0}" srcOrd="1" destOrd="0" parTransId="{24A2DC86-2A71-4A7C-A4A3-4CFB97DC6A22}" sibTransId="{53164CC7-973B-4906-A094-D62DAB13C660}"/>
    <dgm:cxn modelId="{E9818B65-F074-420B-8E26-4825BFCA8A80}" type="presOf" srcId="{5CCBB7A0-5551-4C5A-A737-4DF1A6F60E13}" destId="{A72E92FD-B22E-45D0-BCA4-68E8BEE56CE8}" srcOrd="0" destOrd="4" presId="urn:microsoft.com/office/officeart/2009/layout/CircleArrowProcess"/>
    <dgm:cxn modelId="{08B5B04C-D864-4AC2-8E65-967E377B98D6}" type="presOf" srcId="{9BFEA77F-3F2F-4EFB-A553-849CB96EC13D}" destId="{A72E92FD-B22E-45D0-BCA4-68E8BEE56CE8}" srcOrd="0" destOrd="2" presId="urn:microsoft.com/office/officeart/2009/layout/CircleArrowProcess"/>
    <dgm:cxn modelId="{6545124D-6EF5-479A-8F11-FAAE670444BF}" type="presOf" srcId="{9612977D-D248-4C5B-BFDF-16B01C1AEB4D}" destId="{B0AF905B-625C-428E-BCAF-02CCDD2B5C5C}" srcOrd="0" destOrd="0" presId="urn:microsoft.com/office/officeart/2009/layout/CircleArrowProcess"/>
    <dgm:cxn modelId="{77578080-123F-4405-8250-283A067B89A0}" type="presOf" srcId="{25D48A3F-F21E-4BB6-A6CD-B930486DB633}" destId="{16136380-A064-4DA9-A01A-25EFFC55710E}" srcOrd="0" destOrd="0" presId="urn:microsoft.com/office/officeart/2009/layout/CircleArrowProcess"/>
    <dgm:cxn modelId="{2EB7829F-7480-47E7-8822-1F0BFF6C0FDB}" srcId="{EA6AD51D-761C-42F6-93E6-A8E00ADA29C0}" destId="{5CCBB7A0-5551-4C5A-A737-4DF1A6F60E13}" srcOrd="0" destOrd="0" parTransId="{4ADCBE1F-AB6D-4D7F-9843-B65D30E65956}" sibTransId="{BCA14592-07A3-4C68-A5A6-7607648B9275}"/>
    <dgm:cxn modelId="{1B1DDDA7-9CEE-4776-B5A1-4CED8EE41079}" type="presOf" srcId="{0042BD2C-AF73-4C78-ACF3-BDF94774FCDC}" destId="{A72E92FD-B22E-45D0-BCA4-68E8BEE56CE8}" srcOrd="0" destOrd="1" presId="urn:microsoft.com/office/officeart/2009/layout/CircleArrowProcess"/>
    <dgm:cxn modelId="{0D2E6EBA-B1A3-4717-BA17-6D824DC9B394}" type="presOf" srcId="{0CA6BD59-BEE4-4065-B963-C267303406C0}" destId="{A72E92FD-B22E-45D0-BCA4-68E8BEE56CE8}" srcOrd="0" destOrd="0" presId="urn:microsoft.com/office/officeart/2009/layout/CircleArrowProcess"/>
    <dgm:cxn modelId="{43A499D6-84E3-49C1-ADC2-11CB4BEB19EB}" srcId="{9612977D-D248-4C5B-BFDF-16B01C1AEB4D}" destId="{0CA6BD59-BEE4-4065-B963-C267303406C0}" srcOrd="0" destOrd="0" parTransId="{AC899975-F7D9-4C97-8A7D-5A2FB30316FA}" sibTransId="{64ED2DBA-96D1-44A1-AEBD-EF8F0445D18F}"/>
    <dgm:cxn modelId="{71E205B0-E4DA-41FD-8CE5-D22916918845}" type="presParOf" srcId="{16136380-A064-4DA9-A01A-25EFFC55710E}" destId="{99DFB86E-E074-4783-AF51-40B183D28507}" srcOrd="0" destOrd="0" presId="urn:microsoft.com/office/officeart/2009/layout/CircleArrowProcess"/>
    <dgm:cxn modelId="{AFEB49D3-BD4F-4263-ABCB-EA9233078769}" type="presParOf" srcId="{99DFB86E-E074-4783-AF51-40B183D28507}" destId="{42B7B8A2-4CCF-4D86-AC3B-FEDC0BBE51B9}" srcOrd="0" destOrd="0" presId="urn:microsoft.com/office/officeart/2009/layout/CircleArrowProcess"/>
    <dgm:cxn modelId="{3FFE1265-AD7D-44BC-9457-E890168A9A8F}" type="presParOf" srcId="{16136380-A064-4DA9-A01A-25EFFC55710E}" destId="{A72E92FD-B22E-45D0-BCA4-68E8BEE56CE8}" srcOrd="1" destOrd="0" presId="urn:microsoft.com/office/officeart/2009/layout/CircleArrowProcess"/>
    <dgm:cxn modelId="{F3E00783-6D1A-4A19-8A44-581C5A1903D0}" type="presParOf" srcId="{16136380-A064-4DA9-A01A-25EFFC55710E}" destId="{B0AF905B-625C-428E-BCAF-02CCDD2B5C5C}"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48A3F-F21E-4BB6-A6CD-B930486DB633}"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en-US"/>
        </a:p>
      </dgm:t>
    </dgm:pt>
    <dgm:pt modelId="{9612977D-D248-4C5B-BFDF-16B01C1AEB4D}">
      <dgm:prSet phldrT="[Text]"/>
      <dgm:spPr/>
      <dgm:t>
        <a:bodyPr/>
        <a:lstStyle/>
        <a:p>
          <a:r>
            <a:rPr lang="en-US" dirty="0"/>
            <a:t>Why might we see a change in behavior ?</a:t>
          </a:r>
        </a:p>
      </dgm:t>
    </dgm:pt>
    <dgm:pt modelId="{796B66E0-1F84-40BB-9DA8-336378F4D8EC}" type="parTrans" cxnId="{0F6FC82D-4E5F-487F-9B43-E723470ACBB2}">
      <dgm:prSet/>
      <dgm:spPr/>
      <dgm:t>
        <a:bodyPr/>
        <a:lstStyle/>
        <a:p>
          <a:endParaRPr lang="en-US"/>
        </a:p>
      </dgm:t>
    </dgm:pt>
    <dgm:pt modelId="{CC381C87-3B9F-47E8-9AEF-E582E44B7F0C}" type="sibTrans" cxnId="{0F6FC82D-4E5F-487F-9B43-E723470ACBB2}">
      <dgm:prSet/>
      <dgm:spPr/>
      <dgm:t>
        <a:bodyPr/>
        <a:lstStyle/>
        <a:p>
          <a:endParaRPr lang="en-US"/>
        </a:p>
      </dgm:t>
    </dgm:pt>
    <dgm:pt modelId="{0CA6BD59-BEE4-4065-B963-C267303406C0}">
      <dgm:prSet phldrT="[Text]"/>
      <dgm:spPr/>
      <dgm:t>
        <a:bodyPr/>
        <a:lstStyle/>
        <a:p>
          <a:r>
            <a:rPr lang="en-US" dirty="0"/>
            <a:t>Frustration </a:t>
          </a:r>
        </a:p>
      </dgm:t>
    </dgm:pt>
    <dgm:pt modelId="{AC899975-F7D9-4C97-8A7D-5A2FB30316FA}" type="parTrans" cxnId="{43A499D6-84E3-49C1-ADC2-11CB4BEB19EB}">
      <dgm:prSet/>
      <dgm:spPr/>
      <dgm:t>
        <a:bodyPr/>
        <a:lstStyle/>
        <a:p>
          <a:endParaRPr lang="en-US"/>
        </a:p>
      </dgm:t>
    </dgm:pt>
    <dgm:pt modelId="{64ED2DBA-96D1-44A1-AEBD-EF8F0445D18F}" type="sibTrans" cxnId="{43A499D6-84E3-49C1-ADC2-11CB4BEB19EB}">
      <dgm:prSet/>
      <dgm:spPr/>
      <dgm:t>
        <a:bodyPr/>
        <a:lstStyle/>
        <a:p>
          <a:endParaRPr lang="en-US"/>
        </a:p>
      </dgm:t>
    </dgm:pt>
    <dgm:pt modelId="{CB0F1337-B87D-4E73-A350-5D241047AAB8}">
      <dgm:prSet phldrT="[Text]"/>
      <dgm:spPr/>
      <dgm:t>
        <a:bodyPr/>
        <a:lstStyle/>
        <a:p>
          <a:r>
            <a:rPr lang="en-US" dirty="0"/>
            <a:t>Fear</a:t>
          </a:r>
        </a:p>
      </dgm:t>
    </dgm:pt>
    <dgm:pt modelId="{94D31A3C-3F0C-4A12-B541-58D86E2892D9}" type="parTrans" cxnId="{FE46AD73-DA71-499D-910A-A22E8102E346}">
      <dgm:prSet/>
      <dgm:spPr/>
      <dgm:t>
        <a:bodyPr/>
        <a:lstStyle/>
        <a:p>
          <a:endParaRPr lang="en-US"/>
        </a:p>
      </dgm:t>
    </dgm:pt>
    <dgm:pt modelId="{65B7C653-009A-4EC3-9BAA-CE89B268E885}" type="sibTrans" cxnId="{FE46AD73-DA71-499D-910A-A22E8102E346}">
      <dgm:prSet/>
      <dgm:spPr/>
      <dgm:t>
        <a:bodyPr/>
        <a:lstStyle/>
        <a:p>
          <a:endParaRPr lang="en-US"/>
        </a:p>
      </dgm:t>
    </dgm:pt>
    <dgm:pt modelId="{070EEEC7-A491-456B-8205-5FCFA7947C13}">
      <dgm:prSet phldrT="[Text]"/>
      <dgm:spPr/>
      <dgm:t>
        <a:bodyPr/>
        <a:lstStyle/>
        <a:p>
          <a:r>
            <a:rPr lang="en-US" dirty="0"/>
            <a:t>Hyperactivity </a:t>
          </a:r>
        </a:p>
      </dgm:t>
    </dgm:pt>
    <dgm:pt modelId="{5461E26A-D101-4F5C-A98A-08729DDFBC6B}" type="parTrans" cxnId="{1482A34E-5DF0-45A4-A09D-239FE3282D14}">
      <dgm:prSet/>
      <dgm:spPr/>
      <dgm:t>
        <a:bodyPr/>
        <a:lstStyle/>
        <a:p>
          <a:endParaRPr lang="en-US"/>
        </a:p>
      </dgm:t>
    </dgm:pt>
    <dgm:pt modelId="{C0C0DFA9-B2AC-4443-BADB-25E297CDF9EA}" type="sibTrans" cxnId="{1482A34E-5DF0-45A4-A09D-239FE3282D14}">
      <dgm:prSet/>
      <dgm:spPr/>
      <dgm:t>
        <a:bodyPr/>
        <a:lstStyle/>
        <a:p>
          <a:endParaRPr lang="en-US"/>
        </a:p>
      </dgm:t>
    </dgm:pt>
    <dgm:pt modelId="{C433ED84-6532-4431-B1EE-6DA7D65D58AB}">
      <dgm:prSet/>
      <dgm:spPr/>
      <dgm:t>
        <a:bodyPr/>
        <a:lstStyle/>
        <a:p>
          <a:r>
            <a:rPr lang="en-US" dirty="0"/>
            <a:t>Attention </a:t>
          </a:r>
        </a:p>
      </dgm:t>
    </dgm:pt>
    <dgm:pt modelId="{7BD8BC08-A485-40B1-8986-000D810FE533}" type="parTrans" cxnId="{66B77F48-9C3F-4EC1-8388-14321DFBAF55}">
      <dgm:prSet/>
      <dgm:spPr/>
      <dgm:t>
        <a:bodyPr/>
        <a:lstStyle/>
        <a:p>
          <a:endParaRPr lang="en-US"/>
        </a:p>
      </dgm:t>
    </dgm:pt>
    <dgm:pt modelId="{222A9432-DABD-4230-838D-AA0CBD86F0F3}" type="sibTrans" cxnId="{66B77F48-9C3F-4EC1-8388-14321DFBAF55}">
      <dgm:prSet/>
      <dgm:spPr/>
      <dgm:t>
        <a:bodyPr/>
        <a:lstStyle/>
        <a:p>
          <a:endParaRPr lang="en-US"/>
        </a:p>
      </dgm:t>
    </dgm:pt>
    <dgm:pt modelId="{FC34D6FA-719C-4F70-A1F4-769B0B39F8C9}">
      <dgm:prSet/>
      <dgm:spPr/>
      <dgm:t>
        <a:bodyPr/>
        <a:lstStyle/>
        <a:p>
          <a:r>
            <a:rPr lang="en-US" dirty="0"/>
            <a:t>Discomfort</a:t>
          </a:r>
        </a:p>
      </dgm:t>
    </dgm:pt>
    <dgm:pt modelId="{D620A407-F554-470C-8A17-7D30B20F1316}" type="parTrans" cxnId="{856952AE-7FF3-4958-AFA3-3C5F43D5902D}">
      <dgm:prSet/>
      <dgm:spPr/>
      <dgm:t>
        <a:bodyPr/>
        <a:lstStyle/>
        <a:p>
          <a:endParaRPr lang="en-US"/>
        </a:p>
      </dgm:t>
    </dgm:pt>
    <dgm:pt modelId="{5702CCE1-074C-4E9A-8E0B-4C7072008F20}" type="sibTrans" cxnId="{856952AE-7FF3-4958-AFA3-3C5F43D5902D}">
      <dgm:prSet/>
      <dgm:spPr/>
      <dgm:t>
        <a:bodyPr/>
        <a:lstStyle/>
        <a:p>
          <a:endParaRPr lang="en-US"/>
        </a:p>
      </dgm:t>
    </dgm:pt>
    <dgm:pt modelId="{847CC688-CE47-4C0B-9BEC-C9AE7A2A2D45}">
      <dgm:prSet/>
      <dgm:spPr/>
      <dgm:t>
        <a:bodyPr/>
        <a:lstStyle/>
        <a:p>
          <a:r>
            <a:rPr lang="en-US" dirty="0"/>
            <a:t>Strong feelings </a:t>
          </a:r>
        </a:p>
      </dgm:t>
    </dgm:pt>
    <dgm:pt modelId="{39BE1EE0-A1A4-4680-B037-AB15BC5B5ED3}" type="parTrans" cxnId="{C89D5442-3B03-4A8D-A4C1-809B3F86A715}">
      <dgm:prSet/>
      <dgm:spPr/>
      <dgm:t>
        <a:bodyPr/>
        <a:lstStyle/>
        <a:p>
          <a:endParaRPr lang="en-US"/>
        </a:p>
      </dgm:t>
    </dgm:pt>
    <dgm:pt modelId="{1C594313-A2CB-4309-96C2-C365BEA0FF24}" type="sibTrans" cxnId="{C89D5442-3B03-4A8D-A4C1-809B3F86A715}">
      <dgm:prSet/>
      <dgm:spPr/>
      <dgm:t>
        <a:bodyPr/>
        <a:lstStyle/>
        <a:p>
          <a:endParaRPr lang="en-US"/>
        </a:p>
      </dgm:t>
    </dgm:pt>
    <dgm:pt modelId="{40887E0B-A4E2-4757-A615-0232A32005CB}">
      <dgm:prSet/>
      <dgm:spPr/>
      <dgm:t>
        <a:bodyPr/>
        <a:lstStyle/>
        <a:p>
          <a:r>
            <a:rPr lang="en-US" dirty="0"/>
            <a:t>Boredom </a:t>
          </a:r>
        </a:p>
      </dgm:t>
    </dgm:pt>
    <dgm:pt modelId="{0F816613-5606-46AC-844C-889C8C60BD75}" type="parTrans" cxnId="{EBDDCF87-5924-4E07-8464-533307D1EE87}">
      <dgm:prSet/>
      <dgm:spPr/>
      <dgm:t>
        <a:bodyPr/>
        <a:lstStyle/>
        <a:p>
          <a:endParaRPr lang="en-US"/>
        </a:p>
      </dgm:t>
    </dgm:pt>
    <dgm:pt modelId="{74B4F30D-7E2C-4C13-9BF1-9F2BBDDE8413}" type="sibTrans" cxnId="{EBDDCF87-5924-4E07-8464-533307D1EE87}">
      <dgm:prSet/>
      <dgm:spPr/>
      <dgm:t>
        <a:bodyPr/>
        <a:lstStyle/>
        <a:p>
          <a:endParaRPr lang="en-US"/>
        </a:p>
      </dgm:t>
    </dgm:pt>
    <dgm:pt modelId="{0D18D0E9-B773-44FB-A086-C79B492B5D20}" type="pres">
      <dgm:prSet presAssocID="{25D48A3F-F21E-4BB6-A6CD-B930486DB633}" presName="Name0" presStyleCnt="0">
        <dgm:presLayoutVars>
          <dgm:chMax val="1"/>
          <dgm:chPref val="1"/>
          <dgm:dir/>
          <dgm:animOne val="branch"/>
          <dgm:animLvl val="lvl"/>
        </dgm:presLayoutVars>
      </dgm:prSet>
      <dgm:spPr/>
    </dgm:pt>
    <dgm:pt modelId="{081EBB9E-E3EF-4EFD-84F6-8FD7BDDD37AF}" type="pres">
      <dgm:prSet presAssocID="{9612977D-D248-4C5B-BFDF-16B01C1AEB4D}" presName="singleCycle" presStyleCnt="0"/>
      <dgm:spPr/>
    </dgm:pt>
    <dgm:pt modelId="{07B11039-2C43-4225-A7F7-1A79B71B7FDD}" type="pres">
      <dgm:prSet presAssocID="{9612977D-D248-4C5B-BFDF-16B01C1AEB4D}" presName="singleCenter" presStyleLbl="node1" presStyleIdx="0" presStyleCnt="8" custScaleX="170764">
        <dgm:presLayoutVars>
          <dgm:chMax val="7"/>
          <dgm:chPref val="7"/>
        </dgm:presLayoutVars>
      </dgm:prSet>
      <dgm:spPr/>
    </dgm:pt>
    <dgm:pt modelId="{5C583B03-4C24-48CB-AF87-6CEB3F658C6F}" type="pres">
      <dgm:prSet presAssocID="{AC899975-F7D9-4C97-8A7D-5A2FB30316FA}" presName="Name56" presStyleLbl="parChTrans1D2" presStyleIdx="0" presStyleCnt="7"/>
      <dgm:spPr/>
    </dgm:pt>
    <dgm:pt modelId="{D75B3713-47F8-4E53-A4B5-12C17728631D}" type="pres">
      <dgm:prSet presAssocID="{0CA6BD59-BEE4-4065-B963-C267303406C0}" presName="text0" presStyleLbl="node1" presStyleIdx="1" presStyleCnt="8" custScaleX="232388" custRadScaleRad="133762" custRadScaleInc="-157050">
        <dgm:presLayoutVars>
          <dgm:bulletEnabled val="1"/>
        </dgm:presLayoutVars>
      </dgm:prSet>
      <dgm:spPr/>
    </dgm:pt>
    <dgm:pt modelId="{F3028DDA-4AB8-4705-BA1B-17A7E5782912}" type="pres">
      <dgm:prSet presAssocID="{94D31A3C-3F0C-4A12-B541-58D86E2892D9}" presName="Name56" presStyleLbl="parChTrans1D2" presStyleIdx="1" presStyleCnt="7"/>
      <dgm:spPr/>
    </dgm:pt>
    <dgm:pt modelId="{E6E19BCB-5FD2-4CA8-9BBB-B0BEC7997F33}" type="pres">
      <dgm:prSet presAssocID="{CB0F1337-B87D-4E73-A350-5D241047AAB8}" presName="text0" presStyleLbl="node1" presStyleIdx="2" presStyleCnt="8" custScaleX="189369" custRadScaleRad="120952" custRadScaleInc="-62820">
        <dgm:presLayoutVars>
          <dgm:bulletEnabled val="1"/>
        </dgm:presLayoutVars>
      </dgm:prSet>
      <dgm:spPr/>
    </dgm:pt>
    <dgm:pt modelId="{426E54E4-51EB-4391-B752-9CE6D2527EB9}" type="pres">
      <dgm:prSet presAssocID="{5461E26A-D101-4F5C-A98A-08729DDFBC6B}" presName="Name56" presStyleLbl="parChTrans1D2" presStyleIdx="2" presStyleCnt="7"/>
      <dgm:spPr/>
    </dgm:pt>
    <dgm:pt modelId="{2A60DD2E-5C0A-49B3-84B1-8C50B67899C3}" type="pres">
      <dgm:prSet presAssocID="{070EEEC7-A491-456B-8205-5FCFA7947C13}" presName="text0" presStyleLbl="node1" presStyleIdx="3" presStyleCnt="8" custScaleX="246636" custScaleY="80712" custRadScaleRad="164337" custRadScaleInc="23727">
        <dgm:presLayoutVars>
          <dgm:bulletEnabled val="1"/>
        </dgm:presLayoutVars>
      </dgm:prSet>
      <dgm:spPr/>
    </dgm:pt>
    <dgm:pt modelId="{6A50AA80-54B9-422F-B89C-5583493C112A}" type="pres">
      <dgm:prSet presAssocID="{7BD8BC08-A485-40B1-8986-000D810FE533}" presName="Name56" presStyleLbl="parChTrans1D2" presStyleIdx="3" presStyleCnt="7"/>
      <dgm:spPr/>
    </dgm:pt>
    <dgm:pt modelId="{E77D91E8-BDD4-48FD-92A1-82E83892DCF8}" type="pres">
      <dgm:prSet presAssocID="{C433ED84-6532-4431-B1EE-6DA7D65D58AB}" presName="text0" presStyleLbl="node1" presStyleIdx="4" presStyleCnt="8" custScaleX="234182" custRadScaleRad="138339" custRadScaleInc="74232">
        <dgm:presLayoutVars>
          <dgm:bulletEnabled val="1"/>
        </dgm:presLayoutVars>
      </dgm:prSet>
      <dgm:spPr/>
    </dgm:pt>
    <dgm:pt modelId="{A18F7889-B5F8-47AD-A620-1396087DE5AE}" type="pres">
      <dgm:prSet presAssocID="{D620A407-F554-470C-8A17-7D30B20F1316}" presName="Name56" presStyleLbl="parChTrans1D2" presStyleIdx="4" presStyleCnt="7"/>
      <dgm:spPr/>
    </dgm:pt>
    <dgm:pt modelId="{168E3778-73A5-4877-B473-A0EF2D44987D}" type="pres">
      <dgm:prSet presAssocID="{FC34D6FA-719C-4F70-A1F4-769B0B39F8C9}" presName="text0" presStyleLbl="node1" presStyleIdx="5" presStyleCnt="8" custScaleX="200672" custRadScaleRad="150275" custRadScaleInc="124726">
        <dgm:presLayoutVars>
          <dgm:bulletEnabled val="1"/>
        </dgm:presLayoutVars>
      </dgm:prSet>
      <dgm:spPr/>
    </dgm:pt>
    <dgm:pt modelId="{ED197491-3068-4009-AE3B-11F5DC652652}" type="pres">
      <dgm:prSet presAssocID="{39BE1EE0-A1A4-4680-B037-AB15BC5B5ED3}" presName="Name56" presStyleLbl="parChTrans1D2" presStyleIdx="5" presStyleCnt="7"/>
      <dgm:spPr/>
    </dgm:pt>
    <dgm:pt modelId="{403733E5-5046-4AEC-836C-FCEBA039C95F}" type="pres">
      <dgm:prSet presAssocID="{847CC688-CE47-4C0B-9BEC-C9AE7A2A2D45}" presName="text0" presStyleLbl="node1" presStyleIdx="6" presStyleCnt="8" custScaleX="248536" custRadScaleRad="153948" custRadScaleInc="-694006">
        <dgm:presLayoutVars>
          <dgm:bulletEnabled val="1"/>
        </dgm:presLayoutVars>
      </dgm:prSet>
      <dgm:spPr/>
    </dgm:pt>
    <dgm:pt modelId="{8F0E71D4-7FFF-47D7-B215-FFE741119881}" type="pres">
      <dgm:prSet presAssocID="{0F816613-5606-46AC-844C-889C8C60BD75}" presName="Name56" presStyleLbl="parChTrans1D2" presStyleIdx="6" presStyleCnt="7"/>
      <dgm:spPr/>
    </dgm:pt>
    <dgm:pt modelId="{9A9920AD-C687-4DC8-B16A-FCBAF6CD69AF}" type="pres">
      <dgm:prSet presAssocID="{40887E0B-A4E2-4757-A615-0232A32005CB}" presName="text0" presStyleLbl="node1" presStyleIdx="7" presStyleCnt="8" custScaleX="245847" custRadScaleRad="178141" custRadScaleInc="-129960">
        <dgm:presLayoutVars>
          <dgm:bulletEnabled val="1"/>
        </dgm:presLayoutVars>
      </dgm:prSet>
      <dgm:spPr/>
    </dgm:pt>
  </dgm:ptLst>
  <dgm:cxnLst>
    <dgm:cxn modelId="{51831914-D743-4315-B2C1-1B6D11E31D05}" type="presOf" srcId="{0CA6BD59-BEE4-4065-B963-C267303406C0}" destId="{D75B3713-47F8-4E53-A4B5-12C17728631D}" srcOrd="0" destOrd="0" presId="urn:microsoft.com/office/officeart/2008/layout/RadialCluster"/>
    <dgm:cxn modelId="{0F6FC82D-4E5F-487F-9B43-E723470ACBB2}" srcId="{25D48A3F-F21E-4BB6-A6CD-B930486DB633}" destId="{9612977D-D248-4C5B-BFDF-16B01C1AEB4D}" srcOrd="0" destOrd="0" parTransId="{796B66E0-1F84-40BB-9DA8-336378F4D8EC}" sibTransId="{CC381C87-3B9F-47E8-9AEF-E582E44B7F0C}"/>
    <dgm:cxn modelId="{3E2D8B30-BF5B-4C6C-B45E-AC04F27F018E}" type="presOf" srcId="{7BD8BC08-A485-40B1-8986-000D810FE533}" destId="{6A50AA80-54B9-422F-B89C-5583493C112A}" srcOrd="0" destOrd="0" presId="urn:microsoft.com/office/officeart/2008/layout/RadialCluster"/>
    <dgm:cxn modelId="{AEC9F734-DB12-49E9-BF99-B9D2DB75CD87}" type="presOf" srcId="{AC899975-F7D9-4C97-8A7D-5A2FB30316FA}" destId="{5C583B03-4C24-48CB-AF87-6CEB3F658C6F}" srcOrd="0" destOrd="0" presId="urn:microsoft.com/office/officeart/2008/layout/RadialCluster"/>
    <dgm:cxn modelId="{E138CB3B-D7D2-433C-AB2A-E9754AC021C7}" type="presOf" srcId="{39BE1EE0-A1A4-4680-B037-AB15BC5B5ED3}" destId="{ED197491-3068-4009-AE3B-11F5DC652652}" srcOrd="0" destOrd="0" presId="urn:microsoft.com/office/officeart/2008/layout/RadialCluster"/>
    <dgm:cxn modelId="{E847513C-D17C-4534-910E-7AF5342F945E}" type="presOf" srcId="{40887E0B-A4E2-4757-A615-0232A32005CB}" destId="{9A9920AD-C687-4DC8-B16A-FCBAF6CD69AF}" srcOrd="0" destOrd="0" presId="urn:microsoft.com/office/officeart/2008/layout/RadialCluster"/>
    <dgm:cxn modelId="{41E4715B-3941-4CBE-B391-22581BC91DC8}" type="presOf" srcId="{070EEEC7-A491-456B-8205-5FCFA7947C13}" destId="{2A60DD2E-5C0A-49B3-84B1-8C50B67899C3}" srcOrd="0" destOrd="0" presId="urn:microsoft.com/office/officeart/2008/layout/RadialCluster"/>
    <dgm:cxn modelId="{54D53762-09F4-44CB-B082-546B105DD506}" type="presOf" srcId="{FC34D6FA-719C-4F70-A1F4-769B0B39F8C9}" destId="{168E3778-73A5-4877-B473-A0EF2D44987D}" srcOrd="0" destOrd="0" presId="urn:microsoft.com/office/officeart/2008/layout/RadialCluster"/>
    <dgm:cxn modelId="{C89D5442-3B03-4A8D-A4C1-809B3F86A715}" srcId="{9612977D-D248-4C5B-BFDF-16B01C1AEB4D}" destId="{847CC688-CE47-4C0B-9BEC-C9AE7A2A2D45}" srcOrd="5" destOrd="0" parTransId="{39BE1EE0-A1A4-4680-B037-AB15BC5B5ED3}" sibTransId="{1C594313-A2CB-4309-96C2-C365BEA0FF24}"/>
    <dgm:cxn modelId="{5F93E045-E73A-4B37-9FB8-B380011F8646}" type="presOf" srcId="{9612977D-D248-4C5B-BFDF-16B01C1AEB4D}" destId="{07B11039-2C43-4225-A7F7-1A79B71B7FDD}" srcOrd="0" destOrd="0" presId="urn:microsoft.com/office/officeart/2008/layout/RadialCluster"/>
    <dgm:cxn modelId="{66B77F48-9C3F-4EC1-8388-14321DFBAF55}" srcId="{9612977D-D248-4C5B-BFDF-16B01C1AEB4D}" destId="{C433ED84-6532-4431-B1EE-6DA7D65D58AB}" srcOrd="3" destOrd="0" parTransId="{7BD8BC08-A485-40B1-8986-000D810FE533}" sibTransId="{222A9432-DABD-4230-838D-AA0CBD86F0F3}"/>
    <dgm:cxn modelId="{3B3C964A-D56B-493B-A5F6-9B1B7B4D9E1B}" type="presOf" srcId="{CB0F1337-B87D-4E73-A350-5D241047AAB8}" destId="{E6E19BCB-5FD2-4CA8-9BBB-B0BEC7997F33}" srcOrd="0" destOrd="0" presId="urn:microsoft.com/office/officeart/2008/layout/RadialCluster"/>
    <dgm:cxn modelId="{1482A34E-5DF0-45A4-A09D-239FE3282D14}" srcId="{9612977D-D248-4C5B-BFDF-16B01C1AEB4D}" destId="{070EEEC7-A491-456B-8205-5FCFA7947C13}" srcOrd="2" destOrd="0" parTransId="{5461E26A-D101-4F5C-A98A-08729DDFBC6B}" sibTransId="{C0C0DFA9-B2AC-4443-BADB-25E297CDF9EA}"/>
    <dgm:cxn modelId="{FE46AD73-DA71-499D-910A-A22E8102E346}" srcId="{9612977D-D248-4C5B-BFDF-16B01C1AEB4D}" destId="{CB0F1337-B87D-4E73-A350-5D241047AAB8}" srcOrd="1" destOrd="0" parTransId="{94D31A3C-3F0C-4A12-B541-58D86E2892D9}" sibTransId="{65B7C653-009A-4EC3-9BAA-CE89B268E885}"/>
    <dgm:cxn modelId="{2E746A84-A79B-467B-9270-51E20A9AB1EC}" type="presOf" srcId="{C433ED84-6532-4431-B1EE-6DA7D65D58AB}" destId="{E77D91E8-BDD4-48FD-92A1-82E83892DCF8}" srcOrd="0" destOrd="0" presId="urn:microsoft.com/office/officeart/2008/layout/RadialCluster"/>
    <dgm:cxn modelId="{EBDDCF87-5924-4E07-8464-533307D1EE87}" srcId="{9612977D-D248-4C5B-BFDF-16B01C1AEB4D}" destId="{40887E0B-A4E2-4757-A615-0232A32005CB}" srcOrd="6" destOrd="0" parTransId="{0F816613-5606-46AC-844C-889C8C60BD75}" sibTransId="{74B4F30D-7E2C-4C13-9BF1-9F2BBDDE8413}"/>
    <dgm:cxn modelId="{5E4EEF97-5B01-46A5-9ABE-9DD4C311DFBB}" type="presOf" srcId="{94D31A3C-3F0C-4A12-B541-58D86E2892D9}" destId="{F3028DDA-4AB8-4705-BA1B-17A7E5782912}" srcOrd="0" destOrd="0" presId="urn:microsoft.com/office/officeart/2008/layout/RadialCluster"/>
    <dgm:cxn modelId="{D2086A9B-70A1-4CB7-A999-F8F85C006713}" type="presOf" srcId="{5461E26A-D101-4F5C-A98A-08729DDFBC6B}" destId="{426E54E4-51EB-4391-B752-9CE6D2527EB9}" srcOrd="0" destOrd="0" presId="urn:microsoft.com/office/officeart/2008/layout/RadialCluster"/>
    <dgm:cxn modelId="{856952AE-7FF3-4958-AFA3-3C5F43D5902D}" srcId="{9612977D-D248-4C5B-BFDF-16B01C1AEB4D}" destId="{FC34D6FA-719C-4F70-A1F4-769B0B39F8C9}" srcOrd="4" destOrd="0" parTransId="{D620A407-F554-470C-8A17-7D30B20F1316}" sibTransId="{5702CCE1-074C-4E9A-8E0B-4C7072008F20}"/>
    <dgm:cxn modelId="{1FBDD5CC-D4AA-4F8C-B62F-75A9987287E9}" type="presOf" srcId="{0F816613-5606-46AC-844C-889C8C60BD75}" destId="{8F0E71D4-7FFF-47D7-B215-FFE741119881}" srcOrd="0" destOrd="0" presId="urn:microsoft.com/office/officeart/2008/layout/RadialCluster"/>
    <dgm:cxn modelId="{43A499D6-84E3-49C1-ADC2-11CB4BEB19EB}" srcId="{9612977D-D248-4C5B-BFDF-16B01C1AEB4D}" destId="{0CA6BD59-BEE4-4065-B963-C267303406C0}" srcOrd="0" destOrd="0" parTransId="{AC899975-F7D9-4C97-8A7D-5A2FB30316FA}" sibTransId="{64ED2DBA-96D1-44A1-AEBD-EF8F0445D18F}"/>
    <dgm:cxn modelId="{536AD7EF-E598-447C-8997-2D7FBC6211E9}" type="presOf" srcId="{25D48A3F-F21E-4BB6-A6CD-B930486DB633}" destId="{0D18D0E9-B773-44FB-A086-C79B492B5D20}" srcOrd="0" destOrd="0" presId="urn:microsoft.com/office/officeart/2008/layout/RadialCluster"/>
    <dgm:cxn modelId="{4E48E1EF-3FBF-4CFC-A4D8-3CA08CD72FFD}" type="presOf" srcId="{847CC688-CE47-4C0B-9BEC-C9AE7A2A2D45}" destId="{403733E5-5046-4AEC-836C-FCEBA039C95F}" srcOrd="0" destOrd="0" presId="urn:microsoft.com/office/officeart/2008/layout/RadialCluster"/>
    <dgm:cxn modelId="{E0E546FF-D186-42F9-8FE9-900A54BA516F}" type="presOf" srcId="{D620A407-F554-470C-8A17-7D30B20F1316}" destId="{A18F7889-B5F8-47AD-A620-1396087DE5AE}" srcOrd="0" destOrd="0" presId="urn:microsoft.com/office/officeart/2008/layout/RadialCluster"/>
    <dgm:cxn modelId="{A655A07F-6146-4115-8EC5-6A62C412D07D}" type="presParOf" srcId="{0D18D0E9-B773-44FB-A086-C79B492B5D20}" destId="{081EBB9E-E3EF-4EFD-84F6-8FD7BDDD37AF}" srcOrd="0" destOrd="0" presId="urn:microsoft.com/office/officeart/2008/layout/RadialCluster"/>
    <dgm:cxn modelId="{01E09638-F29F-45D3-9130-B1577459907C}" type="presParOf" srcId="{081EBB9E-E3EF-4EFD-84F6-8FD7BDDD37AF}" destId="{07B11039-2C43-4225-A7F7-1A79B71B7FDD}" srcOrd="0" destOrd="0" presId="urn:microsoft.com/office/officeart/2008/layout/RadialCluster"/>
    <dgm:cxn modelId="{A7623FED-71AF-48CD-A1E3-8225F50523BC}" type="presParOf" srcId="{081EBB9E-E3EF-4EFD-84F6-8FD7BDDD37AF}" destId="{5C583B03-4C24-48CB-AF87-6CEB3F658C6F}" srcOrd="1" destOrd="0" presId="urn:microsoft.com/office/officeart/2008/layout/RadialCluster"/>
    <dgm:cxn modelId="{201884A3-80F4-46F7-A608-417BCCF6B2A3}" type="presParOf" srcId="{081EBB9E-E3EF-4EFD-84F6-8FD7BDDD37AF}" destId="{D75B3713-47F8-4E53-A4B5-12C17728631D}" srcOrd="2" destOrd="0" presId="urn:microsoft.com/office/officeart/2008/layout/RadialCluster"/>
    <dgm:cxn modelId="{94F81368-2B6B-4D0E-B5B8-05A345003740}" type="presParOf" srcId="{081EBB9E-E3EF-4EFD-84F6-8FD7BDDD37AF}" destId="{F3028DDA-4AB8-4705-BA1B-17A7E5782912}" srcOrd="3" destOrd="0" presId="urn:microsoft.com/office/officeart/2008/layout/RadialCluster"/>
    <dgm:cxn modelId="{61D32373-5496-4846-96AF-97330A195EF8}" type="presParOf" srcId="{081EBB9E-E3EF-4EFD-84F6-8FD7BDDD37AF}" destId="{E6E19BCB-5FD2-4CA8-9BBB-B0BEC7997F33}" srcOrd="4" destOrd="0" presId="urn:microsoft.com/office/officeart/2008/layout/RadialCluster"/>
    <dgm:cxn modelId="{5F85D631-02EE-4174-8BD3-897398BDEEC6}" type="presParOf" srcId="{081EBB9E-E3EF-4EFD-84F6-8FD7BDDD37AF}" destId="{426E54E4-51EB-4391-B752-9CE6D2527EB9}" srcOrd="5" destOrd="0" presId="urn:microsoft.com/office/officeart/2008/layout/RadialCluster"/>
    <dgm:cxn modelId="{DDD7EDAF-3FDF-4E7E-BAF9-FB599E106378}" type="presParOf" srcId="{081EBB9E-E3EF-4EFD-84F6-8FD7BDDD37AF}" destId="{2A60DD2E-5C0A-49B3-84B1-8C50B67899C3}" srcOrd="6" destOrd="0" presId="urn:microsoft.com/office/officeart/2008/layout/RadialCluster"/>
    <dgm:cxn modelId="{9933CA08-A94A-4026-825B-02E240A2D350}" type="presParOf" srcId="{081EBB9E-E3EF-4EFD-84F6-8FD7BDDD37AF}" destId="{6A50AA80-54B9-422F-B89C-5583493C112A}" srcOrd="7" destOrd="0" presId="urn:microsoft.com/office/officeart/2008/layout/RadialCluster"/>
    <dgm:cxn modelId="{C31081E8-C3E0-40B6-868C-FF6BBACEFC28}" type="presParOf" srcId="{081EBB9E-E3EF-4EFD-84F6-8FD7BDDD37AF}" destId="{E77D91E8-BDD4-48FD-92A1-82E83892DCF8}" srcOrd="8" destOrd="0" presId="urn:microsoft.com/office/officeart/2008/layout/RadialCluster"/>
    <dgm:cxn modelId="{E2CB4240-359D-433E-AFDF-7F582FF5A78A}" type="presParOf" srcId="{081EBB9E-E3EF-4EFD-84F6-8FD7BDDD37AF}" destId="{A18F7889-B5F8-47AD-A620-1396087DE5AE}" srcOrd="9" destOrd="0" presId="urn:microsoft.com/office/officeart/2008/layout/RadialCluster"/>
    <dgm:cxn modelId="{013EAA0B-62F7-414C-9443-9BDB88F8F54E}" type="presParOf" srcId="{081EBB9E-E3EF-4EFD-84F6-8FD7BDDD37AF}" destId="{168E3778-73A5-4877-B473-A0EF2D44987D}" srcOrd="10" destOrd="0" presId="urn:microsoft.com/office/officeart/2008/layout/RadialCluster"/>
    <dgm:cxn modelId="{E79A2A54-063A-440C-A76E-22D6DC4F9D65}" type="presParOf" srcId="{081EBB9E-E3EF-4EFD-84F6-8FD7BDDD37AF}" destId="{ED197491-3068-4009-AE3B-11F5DC652652}" srcOrd="11" destOrd="0" presId="urn:microsoft.com/office/officeart/2008/layout/RadialCluster"/>
    <dgm:cxn modelId="{C3C04831-5F57-4F21-96D5-C92055AA5ED1}" type="presParOf" srcId="{081EBB9E-E3EF-4EFD-84F6-8FD7BDDD37AF}" destId="{403733E5-5046-4AEC-836C-FCEBA039C95F}" srcOrd="12" destOrd="0" presId="urn:microsoft.com/office/officeart/2008/layout/RadialCluster"/>
    <dgm:cxn modelId="{A128B82D-C4C9-4B04-B4DD-2E6D702836CA}" type="presParOf" srcId="{081EBB9E-E3EF-4EFD-84F6-8FD7BDDD37AF}" destId="{8F0E71D4-7FFF-47D7-B215-FFE741119881}" srcOrd="13" destOrd="0" presId="urn:microsoft.com/office/officeart/2008/layout/RadialCluster"/>
    <dgm:cxn modelId="{ECC9E324-9A62-4970-A2B6-3A3FEAD98BB5}" type="presParOf" srcId="{081EBB9E-E3EF-4EFD-84F6-8FD7BDDD37AF}" destId="{9A9920AD-C687-4DC8-B16A-FCBAF6CD69AF}"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D48A3F-F21E-4BB6-A6CD-B930486DB633}"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en-US"/>
        </a:p>
      </dgm:t>
    </dgm:pt>
    <dgm:pt modelId="{9612977D-D248-4C5B-BFDF-16B01C1AEB4D}">
      <dgm:prSet phldrT="[Text]"/>
      <dgm:spPr/>
      <dgm:t>
        <a:bodyPr/>
        <a:lstStyle/>
        <a:p>
          <a:r>
            <a:rPr lang="en-US" dirty="0"/>
            <a:t>Why (medical)?</a:t>
          </a:r>
        </a:p>
      </dgm:t>
    </dgm:pt>
    <dgm:pt modelId="{796B66E0-1F84-40BB-9DA8-336378F4D8EC}" type="parTrans" cxnId="{0F6FC82D-4E5F-487F-9B43-E723470ACBB2}">
      <dgm:prSet/>
      <dgm:spPr/>
      <dgm:t>
        <a:bodyPr/>
        <a:lstStyle/>
        <a:p>
          <a:endParaRPr lang="en-US"/>
        </a:p>
      </dgm:t>
    </dgm:pt>
    <dgm:pt modelId="{CC381C87-3B9F-47E8-9AEF-E582E44B7F0C}" type="sibTrans" cxnId="{0F6FC82D-4E5F-487F-9B43-E723470ACBB2}">
      <dgm:prSet/>
      <dgm:spPr/>
      <dgm:t>
        <a:bodyPr/>
        <a:lstStyle/>
        <a:p>
          <a:endParaRPr lang="en-US"/>
        </a:p>
      </dgm:t>
    </dgm:pt>
    <dgm:pt modelId="{0CA6BD59-BEE4-4065-B963-C267303406C0}">
      <dgm:prSet phldrT="[Text]"/>
      <dgm:spPr/>
      <dgm:t>
        <a:bodyPr/>
        <a:lstStyle/>
        <a:p>
          <a:r>
            <a:rPr lang="en-US" dirty="0"/>
            <a:t>ADHD </a:t>
          </a:r>
        </a:p>
      </dgm:t>
    </dgm:pt>
    <dgm:pt modelId="{AC899975-F7D9-4C97-8A7D-5A2FB30316FA}" type="parTrans" cxnId="{43A499D6-84E3-49C1-ADC2-11CB4BEB19EB}">
      <dgm:prSet/>
      <dgm:spPr/>
      <dgm:t>
        <a:bodyPr/>
        <a:lstStyle/>
        <a:p>
          <a:endParaRPr lang="en-US"/>
        </a:p>
      </dgm:t>
    </dgm:pt>
    <dgm:pt modelId="{64ED2DBA-96D1-44A1-AEBD-EF8F0445D18F}" type="sibTrans" cxnId="{43A499D6-84E3-49C1-ADC2-11CB4BEB19EB}">
      <dgm:prSet/>
      <dgm:spPr/>
      <dgm:t>
        <a:bodyPr/>
        <a:lstStyle/>
        <a:p>
          <a:endParaRPr lang="en-US"/>
        </a:p>
      </dgm:t>
    </dgm:pt>
    <dgm:pt modelId="{CB0F1337-B87D-4E73-A350-5D241047AAB8}">
      <dgm:prSet phldrT="[Text]"/>
      <dgm:spPr/>
      <dgm:t>
        <a:bodyPr/>
        <a:lstStyle/>
        <a:p>
          <a:r>
            <a:rPr lang="en-US" dirty="0"/>
            <a:t>Autism</a:t>
          </a:r>
        </a:p>
      </dgm:t>
    </dgm:pt>
    <dgm:pt modelId="{94D31A3C-3F0C-4A12-B541-58D86E2892D9}" type="parTrans" cxnId="{FE46AD73-DA71-499D-910A-A22E8102E346}">
      <dgm:prSet/>
      <dgm:spPr/>
      <dgm:t>
        <a:bodyPr/>
        <a:lstStyle/>
        <a:p>
          <a:endParaRPr lang="en-US"/>
        </a:p>
      </dgm:t>
    </dgm:pt>
    <dgm:pt modelId="{65B7C653-009A-4EC3-9BAA-CE89B268E885}" type="sibTrans" cxnId="{FE46AD73-DA71-499D-910A-A22E8102E346}">
      <dgm:prSet/>
      <dgm:spPr/>
      <dgm:t>
        <a:bodyPr/>
        <a:lstStyle/>
        <a:p>
          <a:endParaRPr lang="en-US"/>
        </a:p>
      </dgm:t>
    </dgm:pt>
    <dgm:pt modelId="{070EEEC7-A491-456B-8205-5FCFA7947C13}">
      <dgm:prSet phldrT="[Text]"/>
      <dgm:spPr/>
      <dgm:t>
        <a:bodyPr/>
        <a:lstStyle/>
        <a:p>
          <a:r>
            <a:rPr lang="en-US" dirty="0"/>
            <a:t>Speech and language difficulties  </a:t>
          </a:r>
        </a:p>
      </dgm:t>
    </dgm:pt>
    <dgm:pt modelId="{5461E26A-D101-4F5C-A98A-08729DDFBC6B}" type="parTrans" cxnId="{1482A34E-5DF0-45A4-A09D-239FE3282D14}">
      <dgm:prSet/>
      <dgm:spPr/>
      <dgm:t>
        <a:bodyPr/>
        <a:lstStyle/>
        <a:p>
          <a:endParaRPr lang="en-US"/>
        </a:p>
      </dgm:t>
    </dgm:pt>
    <dgm:pt modelId="{C0C0DFA9-B2AC-4443-BADB-25E297CDF9EA}" type="sibTrans" cxnId="{1482A34E-5DF0-45A4-A09D-239FE3282D14}">
      <dgm:prSet/>
      <dgm:spPr/>
      <dgm:t>
        <a:bodyPr/>
        <a:lstStyle/>
        <a:p>
          <a:endParaRPr lang="en-US"/>
        </a:p>
      </dgm:t>
    </dgm:pt>
    <dgm:pt modelId="{C433ED84-6532-4431-B1EE-6DA7D65D58AB}">
      <dgm:prSet/>
      <dgm:spPr/>
      <dgm:t>
        <a:bodyPr/>
        <a:lstStyle/>
        <a:p>
          <a:r>
            <a:rPr lang="en-US" dirty="0"/>
            <a:t>Anxiety </a:t>
          </a:r>
        </a:p>
      </dgm:t>
    </dgm:pt>
    <dgm:pt modelId="{7BD8BC08-A485-40B1-8986-000D810FE533}" type="parTrans" cxnId="{66B77F48-9C3F-4EC1-8388-14321DFBAF55}">
      <dgm:prSet/>
      <dgm:spPr/>
      <dgm:t>
        <a:bodyPr/>
        <a:lstStyle/>
        <a:p>
          <a:endParaRPr lang="en-US"/>
        </a:p>
      </dgm:t>
    </dgm:pt>
    <dgm:pt modelId="{222A9432-DABD-4230-838D-AA0CBD86F0F3}" type="sibTrans" cxnId="{66B77F48-9C3F-4EC1-8388-14321DFBAF55}">
      <dgm:prSet/>
      <dgm:spPr/>
      <dgm:t>
        <a:bodyPr/>
        <a:lstStyle/>
        <a:p>
          <a:endParaRPr lang="en-US"/>
        </a:p>
      </dgm:t>
    </dgm:pt>
    <dgm:pt modelId="{FC34D6FA-719C-4F70-A1F4-769B0B39F8C9}">
      <dgm:prSet/>
      <dgm:spPr/>
      <dgm:t>
        <a:bodyPr/>
        <a:lstStyle/>
        <a:p>
          <a:r>
            <a:rPr lang="en-US" dirty="0"/>
            <a:t>Attachment Disorder </a:t>
          </a:r>
        </a:p>
      </dgm:t>
    </dgm:pt>
    <dgm:pt modelId="{D620A407-F554-470C-8A17-7D30B20F1316}" type="parTrans" cxnId="{856952AE-7FF3-4958-AFA3-3C5F43D5902D}">
      <dgm:prSet/>
      <dgm:spPr/>
      <dgm:t>
        <a:bodyPr/>
        <a:lstStyle/>
        <a:p>
          <a:endParaRPr lang="en-US"/>
        </a:p>
      </dgm:t>
    </dgm:pt>
    <dgm:pt modelId="{5702CCE1-074C-4E9A-8E0B-4C7072008F20}" type="sibTrans" cxnId="{856952AE-7FF3-4958-AFA3-3C5F43D5902D}">
      <dgm:prSet/>
      <dgm:spPr/>
      <dgm:t>
        <a:bodyPr/>
        <a:lstStyle/>
        <a:p>
          <a:endParaRPr lang="en-US"/>
        </a:p>
      </dgm:t>
    </dgm:pt>
    <dgm:pt modelId="{847CC688-CE47-4C0B-9BEC-C9AE7A2A2D45}">
      <dgm:prSet/>
      <dgm:spPr/>
      <dgm:t>
        <a:bodyPr/>
        <a:lstStyle/>
        <a:p>
          <a:r>
            <a:rPr lang="en-US" dirty="0"/>
            <a:t>Physical disabilities </a:t>
          </a:r>
        </a:p>
      </dgm:t>
    </dgm:pt>
    <dgm:pt modelId="{39BE1EE0-A1A4-4680-B037-AB15BC5B5ED3}" type="parTrans" cxnId="{C89D5442-3B03-4A8D-A4C1-809B3F86A715}">
      <dgm:prSet/>
      <dgm:spPr/>
      <dgm:t>
        <a:bodyPr/>
        <a:lstStyle/>
        <a:p>
          <a:endParaRPr lang="en-US"/>
        </a:p>
      </dgm:t>
    </dgm:pt>
    <dgm:pt modelId="{1C594313-A2CB-4309-96C2-C365BEA0FF24}" type="sibTrans" cxnId="{C89D5442-3B03-4A8D-A4C1-809B3F86A715}">
      <dgm:prSet/>
      <dgm:spPr/>
      <dgm:t>
        <a:bodyPr/>
        <a:lstStyle/>
        <a:p>
          <a:endParaRPr lang="en-US"/>
        </a:p>
      </dgm:t>
    </dgm:pt>
    <dgm:pt modelId="{40887E0B-A4E2-4757-A615-0232A32005CB}">
      <dgm:prSet/>
      <dgm:spPr/>
      <dgm:t>
        <a:bodyPr/>
        <a:lstStyle/>
        <a:p>
          <a:r>
            <a:rPr lang="en-US" dirty="0"/>
            <a:t>Sensory impairment </a:t>
          </a:r>
        </a:p>
      </dgm:t>
    </dgm:pt>
    <dgm:pt modelId="{0F816613-5606-46AC-844C-889C8C60BD75}" type="parTrans" cxnId="{EBDDCF87-5924-4E07-8464-533307D1EE87}">
      <dgm:prSet/>
      <dgm:spPr/>
      <dgm:t>
        <a:bodyPr/>
        <a:lstStyle/>
        <a:p>
          <a:endParaRPr lang="en-US"/>
        </a:p>
      </dgm:t>
    </dgm:pt>
    <dgm:pt modelId="{74B4F30D-7E2C-4C13-9BF1-9F2BBDDE8413}" type="sibTrans" cxnId="{EBDDCF87-5924-4E07-8464-533307D1EE87}">
      <dgm:prSet/>
      <dgm:spPr/>
      <dgm:t>
        <a:bodyPr/>
        <a:lstStyle/>
        <a:p>
          <a:endParaRPr lang="en-US"/>
        </a:p>
      </dgm:t>
    </dgm:pt>
    <dgm:pt modelId="{0D18D0E9-B773-44FB-A086-C79B492B5D20}" type="pres">
      <dgm:prSet presAssocID="{25D48A3F-F21E-4BB6-A6CD-B930486DB633}" presName="Name0" presStyleCnt="0">
        <dgm:presLayoutVars>
          <dgm:chMax val="1"/>
          <dgm:chPref val="1"/>
          <dgm:dir/>
          <dgm:animOne val="branch"/>
          <dgm:animLvl val="lvl"/>
        </dgm:presLayoutVars>
      </dgm:prSet>
      <dgm:spPr/>
    </dgm:pt>
    <dgm:pt modelId="{081EBB9E-E3EF-4EFD-84F6-8FD7BDDD37AF}" type="pres">
      <dgm:prSet presAssocID="{9612977D-D248-4C5B-BFDF-16B01C1AEB4D}" presName="singleCycle" presStyleCnt="0"/>
      <dgm:spPr/>
    </dgm:pt>
    <dgm:pt modelId="{07B11039-2C43-4225-A7F7-1A79B71B7FDD}" type="pres">
      <dgm:prSet presAssocID="{9612977D-D248-4C5B-BFDF-16B01C1AEB4D}" presName="singleCenter" presStyleLbl="node1" presStyleIdx="0" presStyleCnt="8" custScaleX="141448">
        <dgm:presLayoutVars>
          <dgm:chMax val="7"/>
          <dgm:chPref val="7"/>
        </dgm:presLayoutVars>
      </dgm:prSet>
      <dgm:spPr/>
    </dgm:pt>
    <dgm:pt modelId="{5C583B03-4C24-48CB-AF87-6CEB3F658C6F}" type="pres">
      <dgm:prSet presAssocID="{AC899975-F7D9-4C97-8A7D-5A2FB30316FA}" presName="Name56" presStyleLbl="parChTrans1D2" presStyleIdx="0" presStyleCnt="7"/>
      <dgm:spPr/>
    </dgm:pt>
    <dgm:pt modelId="{D75B3713-47F8-4E53-A4B5-12C17728631D}" type="pres">
      <dgm:prSet presAssocID="{0CA6BD59-BEE4-4065-B963-C267303406C0}" presName="text0" presStyleLbl="node1" presStyleIdx="1" presStyleCnt="8" custScaleX="232388" custRadScaleRad="133762" custRadScaleInc="-157050">
        <dgm:presLayoutVars>
          <dgm:bulletEnabled val="1"/>
        </dgm:presLayoutVars>
      </dgm:prSet>
      <dgm:spPr/>
    </dgm:pt>
    <dgm:pt modelId="{F3028DDA-4AB8-4705-BA1B-17A7E5782912}" type="pres">
      <dgm:prSet presAssocID="{94D31A3C-3F0C-4A12-B541-58D86E2892D9}" presName="Name56" presStyleLbl="parChTrans1D2" presStyleIdx="1" presStyleCnt="7"/>
      <dgm:spPr/>
    </dgm:pt>
    <dgm:pt modelId="{E6E19BCB-5FD2-4CA8-9BBB-B0BEC7997F33}" type="pres">
      <dgm:prSet presAssocID="{CB0F1337-B87D-4E73-A350-5D241047AAB8}" presName="text0" presStyleLbl="node1" presStyleIdx="2" presStyleCnt="8" custScaleX="189369" custRadScaleRad="120952" custRadScaleInc="-62820">
        <dgm:presLayoutVars>
          <dgm:bulletEnabled val="1"/>
        </dgm:presLayoutVars>
      </dgm:prSet>
      <dgm:spPr/>
    </dgm:pt>
    <dgm:pt modelId="{426E54E4-51EB-4391-B752-9CE6D2527EB9}" type="pres">
      <dgm:prSet presAssocID="{5461E26A-D101-4F5C-A98A-08729DDFBC6B}" presName="Name56" presStyleLbl="parChTrans1D2" presStyleIdx="2" presStyleCnt="7"/>
      <dgm:spPr/>
    </dgm:pt>
    <dgm:pt modelId="{2A60DD2E-5C0A-49B3-84B1-8C50B67899C3}" type="pres">
      <dgm:prSet presAssocID="{070EEEC7-A491-456B-8205-5FCFA7947C13}" presName="text0" presStyleLbl="node1" presStyleIdx="3" presStyleCnt="8" custScaleX="246636" custScaleY="121074" custRadScaleRad="164337" custRadScaleInc="23727">
        <dgm:presLayoutVars>
          <dgm:bulletEnabled val="1"/>
        </dgm:presLayoutVars>
      </dgm:prSet>
      <dgm:spPr/>
    </dgm:pt>
    <dgm:pt modelId="{6A50AA80-54B9-422F-B89C-5583493C112A}" type="pres">
      <dgm:prSet presAssocID="{7BD8BC08-A485-40B1-8986-000D810FE533}" presName="Name56" presStyleLbl="parChTrans1D2" presStyleIdx="3" presStyleCnt="7"/>
      <dgm:spPr/>
    </dgm:pt>
    <dgm:pt modelId="{E77D91E8-BDD4-48FD-92A1-82E83892DCF8}" type="pres">
      <dgm:prSet presAssocID="{C433ED84-6532-4431-B1EE-6DA7D65D58AB}" presName="text0" presStyleLbl="node1" presStyleIdx="4" presStyleCnt="8" custScaleX="234182" custRadScaleRad="138339" custRadScaleInc="74232">
        <dgm:presLayoutVars>
          <dgm:bulletEnabled val="1"/>
        </dgm:presLayoutVars>
      </dgm:prSet>
      <dgm:spPr/>
    </dgm:pt>
    <dgm:pt modelId="{A18F7889-B5F8-47AD-A620-1396087DE5AE}" type="pres">
      <dgm:prSet presAssocID="{D620A407-F554-470C-8A17-7D30B20F1316}" presName="Name56" presStyleLbl="parChTrans1D2" presStyleIdx="4" presStyleCnt="7"/>
      <dgm:spPr/>
    </dgm:pt>
    <dgm:pt modelId="{168E3778-73A5-4877-B473-A0EF2D44987D}" type="pres">
      <dgm:prSet presAssocID="{FC34D6FA-719C-4F70-A1F4-769B0B39F8C9}" presName="text0" presStyleLbl="node1" presStyleIdx="5" presStyleCnt="8" custScaleX="200672" custRadScaleRad="150275" custRadScaleInc="124726">
        <dgm:presLayoutVars>
          <dgm:bulletEnabled val="1"/>
        </dgm:presLayoutVars>
      </dgm:prSet>
      <dgm:spPr/>
    </dgm:pt>
    <dgm:pt modelId="{ED197491-3068-4009-AE3B-11F5DC652652}" type="pres">
      <dgm:prSet presAssocID="{39BE1EE0-A1A4-4680-B037-AB15BC5B5ED3}" presName="Name56" presStyleLbl="parChTrans1D2" presStyleIdx="5" presStyleCnt="7"/>
      <dgm:spPr/>
    </dgm:pt>
    <dgm:pt modelId="{403733E5-5046-4AEC-836C-FCEBA039C95F}" type="pres">
      <dgm:prSet presAssocID="{847CC688-CE47-4C0B-9BEC-C9AE7A2A2D45}" presName="text0" presStyleLbl="node1" presStyleIdx="6" presStyleCnt="8" custScaleX="248536" custRadScaleRad="153948" custRadScaleInc="-694006">
        <dgm:presLayoutVars>
          <dgm:bulletEnabled val="1"/>
        </dgm:presLayoutVars>
      </dgm:prSet>
      <dgm:spPr/>
    </dgm:pt>
    <dgm:pt modelId="{8F0E71D4-7FFF-47D7-B215-FFE741119881}" type="pres">
      <dgm:prSet presAssocID="{0F816613-5606-46AC-844C-889C8C60BD75}" presName="Name56" presStyleLbl="parChTrans1D2" presStyleIdx="6" presStyleCnt="7"/>
      <dgm:spPr/>
    </dgm:pt>
    <dgm:pt modelId="{9A9920AD-C687-4DC8-B16A-FCBAF6CD69AF}" type="pres">
      <dgm:prSet presAssocID="{40887E0B-A4E2-4757-A615-0232A32005CB}" presName="text0" presStyleLbl="node1" presStyleIdx="7" presStyleCnt="8" custScaleX="245847" custRadScaleRad="178141" custRadScaleInc="-129960">
        <dgm:presLayoutVars>
          <dgm:bulletEnabled val="1"/>
        </dgm:presLayoutVars>
      </dgm:prSet>
      <dgm:spPr/>
    </dgm:pt>
  </dgm:ptLst>
  <dgm:cxnLst>
    <dgm:cxn modelId="{51831914-D743-4315-B2C1-1B6D11E31D05}" type="presOf" srcId="{0CA6BD59-BEE4-4065-B963-C267303406C0}" destId="{D75B3713-47F8-4E53-A4B5-12C17728631D}" srcOrd="0" destOrd="0" presId="urn:microsoft.com/office/officeart/2008/layout/RadialCluster"/>
    <dgm:cxn modelId="{0F6FC82D-4E5F-487F-9B43-E723470ACBB2}" srcId="{25D48A3F-F21E-4BB6-A6CD-B930486DB633}" destId="{9612977D-D248-4C5B-BFDF-16B01C1AEB4D}" srcOrd="0" destOrd="0" parTransId="{796B66E0-1F84-40BB-9DA8-336378F4D8EC}" sibTransId="{CC381C87-3B9F-47E8-9AEF-E582E44B7F0C}"/>
    <dgm:cxn modelId="{3E2D8B30-BF5B-4C6C-B45E-AC04F27F018E}" type="presOf" srcId="{7BD8BC08-A485-40B1-8986-000D810FE533}" destId="{6A50AA80-54B9-422F-B89C-5583493C112A}" srcOrd="0" destOrd="0" presId="urn:microsoft.com/office/officeart/2008/layout/RadialCluster"/>
    <dgm:cxn modelId="{AEC9F734-DB12-49E9-BF99-B9D2DB75CD87}" type="presOf" srcId="{AC899975-F7D9-4C97-8A7D-5A2FB30316FA}" destId="{5C583B03-4C24-48CB-AF87-6CEB3F658C6F}" srcOrd="0" destOrd="0" presId="urn:microsoft.com/office/officeart/2008/layout/RadialCluster"/>
    <dgm:cxn modelId="{E138CB3B-D7D2-433C-AB2A-E9754AC021C7}" type="presOf" srcId="{39BE1EE0-A1A4-4680-B037-AB15BC5B5ED3}" destId="{ED197491-3068-4009-AE3B-11F5DC652652}" srcOrd="0" destOrd="0" presId="urn:microsoft.com/office/officeart/2008/layout/RadialCluster"/>
    <dgm:cxn modelId="{E847513C-D17C-4534-910E-7AF5342F945E}" type="presOf" srcId="{40887E0B-A4E2-4757-A615-0232A32005CB}" destId="{9A9920AD-C687-4DC8-B16A-FCBAF6CD69AF}" srcOrd="0" destOrd="0" presId="urn:microsoft.com/office/officeart/2008/layout/RadialCluster"/>
    <dgm:cxn modelId="{41E4715B-3941-4CBE-B391-22581BC91DC8}" type="presOf" srcId="{070EEEC7-A491-456B-8205-5FCFA7947C13}" destId="{2A60DD2E-5C0A-49B3-84B1-8C50B67899C3}" srcOrd="0" destOrd="0" presId="urn:microsoft.com/office/officeart/2008/layout/RadialCluster"/>
    <dgm:cxn modelId="{54D53762-09F4-44CB-B082-546B105DD506}" type="presOf" srcId="{FC34D6FA-719C-4F70-A1F4-769B0B39F8C9}" destId="{168E3778-73A5-4877-B473-A0EF2D44987D}" srcOrd="0" destOrd="0" presId="urn:microsoft.com/office/officeart/2008/layout/RadialCluster"/>
    <dgm:cxn modelId="{C89D5442-3B03-4A8D-A4C1-809B3F86A715}" srcId="{9612977D-D248-4C5B-BFDF-16B01C1AEB4D}" destId="{847CC688-CE47-4C0B-9BEC-C9AE7A2A2D45}" srcOrd="5" destOrd="0" parTransId="{39BE1EE0-A1A4-4680-B037-AB15BC5B5ED3}" sibTransId="{1C594313-A2CB-4309-96C2-C365BEA0FF24}"/>
    <dgm:cxn modelId="{5F93E045-E73A-4B37-9FB8-B380011F8646}" type="presOf" srcId="{9612977D-D248-4C5B-BFDF-16B01C1AEB4D}" destId="{07B11039-2C43-4225-A7F7-1A79B71B7FDD}" srcOrd="0" destOrd="0" presId="urn:microsoft.com/office/officeart/2008/layout/RadialCluster"/>
    <dgm:cxn modelId="{66B77F48-9C3F-4EC1-8388-14321DFBAF55}" srcId="{9612977D-D248-4C5B-BFDF-16B01C1AEB4D}" destId="{C433ED84-6532-4431-B1EE-6DA7D65D58AB}" srcOrd="3" destOrd="0" parTransId="{7BD8BC08-A485-40B1-8986-000D810FE533}" sibTransId="{222A9432-DABD-4230-838D-AA0CBD86F0F3}"/>
    <dgm:cxn modelId="{3B3C964A-D56B-493B-A5F6-9B1B7B4D9E1B}" type="presOf" srcId="{CB0F1337-B87D-4E73-A350-5D241047AAB8}" destId="{E6E19BCB-5FD2-4CA8-9BBB-B0BEC7997F33}" srcOrd="0" destOrd="0" presId="urn:microsoft.com/office/officeart/2008/layout/RadialCluster"/>
    <dgm:cxn modelId="{1482A34E-5DF0-45A4-A09D-239FE3282D14}" srcId="{9612977D-D248-4C5B-BFDF-16B01C1AEB4D}" destId="{070EEEC7-A491-456B-8205-5FCFA7947C13}" srcOrd="2" destOrd="0" parTransId="{5461E26A-D101-4F5C-A98A-08729DDFBC6B}" sibTransId="{C0C0DFA9-B2AC-4443-BADB-25E297CDF9EA}"/>
    <dgm:cxn modelId="{FE46AD73-DA71-499D-910A-A22E8102E346}" srcId="{9612977D-D248-4C5B-BFDF-16B01C1AEB4D}" destId="{CB0F1337-B87D-4E73-A350-5D241047AAB8}" srcOrd="1" destOrd="0" parTransId="{94D31A3C-3F0C-4A12-B541-58D86E2892D9}" sibTransId="{65B7C653-009A-4EC3-9BAA-CE89B268E885}"/>
    <dgm:cxn modelId="{2E746A84-A79B-467B-9270-51E20A9AB1EC}" type="presOf" srcId="{C433ED84-6532-4431-B1EE-6DA7D65D58AB}" destId="{E77D91E8-BDD4-48FD-92A1-82E83892DCF8}" srcOrd="0" destOrd="0" presId="urn:microsoft.com/office/officeart/2008/layout/RadialCluster"/>
    <dgm:cxn modelId="{EBDDCF87-5924-4E07-8464-533307D1EE87}" srcId="{9612977D-D248-4C5B-BFDF-16B01C1AEB4D}" destId="{40887E0B-A4E2-4757-A615-0232A32005CB}" srcOrd="6" destOrd="0" parTransId="{0F816613-5606-46AC-844C-889C8C60BD75}" sibTransId="{74B4F30D-7E2C-4C13-9BF1-9F2BBDDE8413}"/>
    <dgm:cxn modelId="{5E4EEF97-5B01-46A5-9ABE-9DD4C311DFBB}" type="presOf" srcId="{94D31A3C-3F0C-4A12-B541-58D86E2892D9}" destId="{F3028DDA-4AB8-4705-BA1B-17A7E5782912}" srcOrd="0" destOrd="0" presId="urn:microsoft.com/office/officeart/2008/layout/RadialCluster"/>
    <dgm:cxn modelId="{D2086A9B-70A1-4CB7-A999-F8F85C006713}" type="presOf" srcId="{5461E26A-D101-4F5C-A98A-08729DDFBC6B}" destId="{426E54E4-51EB-4391-B752-9CE6D2527EB9}" srcOrd="0" destOrd="0" presId="urn:microsoft.com/office/officeart/2008/layout/RadialCluster"/>
    <dgm:cxn modelId="{856952AE-7FF3-4958-AFA3-3C5F43D5902D}" srcId="{9612977D-D248-4C5B-BFDF-16B01C1AEB4D}" destId="{FC34D6FA-719C-4F70-A1F4-769B0B39F8C9}" srcOrd="4" destOrd="0" parTransId="{D620A407-F554-470C-8A17-7D30B20F1316}" sibTransId="{5702CCE1-074C-4E9A-8E0B-4C7072008F20}"/>
    <dgm:cxn modelId="{1FBDD5CC-D4AA-4F8C-B62F-75A9987287E9}" type="presOf" srcId="{0F816613-5606-46AC-844C-889C8C60BD75}" destId="{8F0E71D4-7FFF-47D7-B215-FFE741119881}" srcOrd="0" destOrd="0" presId="urn:microsoft.com/office/officeart/2008/layout/RadialCluster"/>
    <dgm:cxn modelId="{43A499D6-84E3-49C1-ADC2-11CB4BEB19EB}" srcId="{9612977D-D248-4C5B-BFDF-16B01C1AEB4D}" destId="{0CA6BD59-BEE4-4065-B963-C267303406C0}" srcOrd="0" destOrd="0" parTransId="{AC899975-F7D9-4C97-8A7D-5A2FB30316FA}" sibTransId="{64ED2DBA-96D1-44A1-AEBD-EF8F0445D18F}"/>
    <dgm:cxn modelId="{536AD7EF-E598-447C-8997-2D7FBC6211E9}" type="presOf" srcId="{25D48A3F-F21E-4BB6-A6CD-B930486DB633}" destId="{0D18D0E9-B773-44FB-A086-C79B492B5D20}" srcOrd="0" destOrd="0" presId="urn:microsoft.com/office/officeart/2008/layout/RadialCluster"/>
    <dgm:cxn modelId="{4E48E1EF-3FBF-4CFC-A4D8-3CA08CD72FFD}" type="presOf" srcId="{847CC688-CE47-4C0B-9BEC-C9AE7A2A2D45}" destId="{403733E5-5046-4AEC-836C-FCEBA039C95F}" srcOrd="0" destOrd="0" presId="urn:microsoft.com/office/officeart/2008/layout/RadialCluster"/>
    <dgm:cxn modelId="{E0E546FF-D186-42F9-8FE9-900A54BA516F}" type="presOf" srcId="{D620A407-F554-470C-8A17-7D30B20F1316}" destId="{A18F7889-B5F8-47AD-A620-1396087DE5AE}" srcOrd="0" destOrd="0" presId="urn:microsoft.com/office/officeart/2008/layout/RadialCluster"/>
    <dgm:cxn modelId="{A655A07F-6146-4115-8EC5-6A62C412D07D}" type="presParOf" srcId="{0D18D0E9-B773-44FB-A086-C79B492B5D20}" destId="{081EBB9E-E3EF-4EFD-84F6-8FD7BDDD37AF}" srcOrd="0" destOrd="0" presId="urn:microsoft.com/office/officeart/2008/layout/RadialCluster"/>
    <dgm:cxn modelId="{01E09638-F29F-45D3-9130-B1577459907C}" type="presParOf" srcId="{081EBB9E-E3EF-4EFD-84F6-8FD7BDDD37AF}" destId="{07B11039-2C43-4225-A7F7-1A79B71B7FDD}" srcOrd="0" destOrd="0" presId="urn:microsoft.com/office/officeart/2008/layout/RadialCluster"/>
    <dgm:cxn modelId="{A7623FED-71AF-48CD-A1E3-8225F50523BC}" type="presParOf" srcId="{081EBB9E-E3EF-4EFD-84F6-8FD7BDDD37AF}" destId="{5C583B03-4C24-48CB-AF87-6CEB3F658C6F}" srcOrd="1" destOrd="0" presId="urn:microsoft.com/office/officeart/2008/layout/RadialCluster"/>
    <dgm:cxn modelId="{201884A3-80F4-46F7-A608-417BCCF6B2A3}" type="presParOf" srcId="{081EBB9E-E3EF-4EFD-84F6-8FD7BDDD37AF}" destId="{D75B3713-47F8-4E53-A4B5-12C17728631D}" srcOrd="2" destOrd="0" presId="urn:microsoft.com/office/officeart/2008/layout/RadialCluster"/>
    <dgm:cxn modelId="{94F81368-2B6B-4D0E-B5B8-05A345003740}" type="presParOf" srcId="{081EBB9E-E3EF-4EFD-84F6-8FD7BDDD37AF}" destId="{F3028DDA-4AB8-4705-BA1B-17A7E5782912}" srcOrd="3" destOrd="0" presId="urn:microsoft.com/office/officeart/2008/layout/RadialCluster"/>
    <dgm:cxn modelId="{61D32373-5496-4846-96AF-97330A195EF8}" type="presParOf" srcId="{081EBB9E-E3EF-4EFD-84F6-8FD7BDDD37AF}" destId="{E6E19BCB-5FD2-4CA8-9BBB-B0BEC7997F33}" srcOrd="4" destOrd="0" presId="urn:microsoft.com/office/officeart/2008/layout/RadialCluster"/>
    <dgm:cxn modelId="{5F85D631-02EE-4174-8BD3-897398BDEEC6}" type="presParOf" srcId="{081EBB9E-E3EF-4EFD-84F6-8FD7BDDD37AF}" destId="{426E54E4-51EB-4391-B752-9CE6D2527EB9}" srcOrd="5" destOrd="0" presId="urn:microsoft.com/office/officeart/2008/layout/RadialCluster"/>
    <dgm:cxn modelId="{DDD7EDAF-3FDF-4E7E-BAF9-FB599E106378}" type="presParOf" srcId="{081EBB9E-E3EF-4EFD-84F6-8FD7BDDD37AF}" destId="{2A60DD2E-5C0A-49B3-84B1-8C50B67899C3}" srcOrd="6" destOrd="0" presId="urn:microsoft.com/office/officeart/2008/layout/RadialCluster"/>
    <dgm:cxn modelId="{9933CA08-A94A-4026-825B-02E240A2D350}" type="presParOf" srcId="{081EBB9E-E3EF-4EFD-84F6-8FD7BDDD37AF}" destId="{6A50AA80-54B9-422F-B89C-5583493C112A}" srcOrd="7" destOrd="0" presId="urn:microsoft.com/office/officeart/2008/layout/RadialCluster"/>
    <dgm:cxn modelId="{C31081E8-C3E0-40B6-868C-FF6BBACEFC28}" type="presParOf" srcId="{081EBB9E-E3EF-4EFD-84F6-8FD7BDDD37AF}" destId="{E77D91E8-BDD4-48FD-92A1-82E83892DCF8}" srcOrd="8" destOrd="0" presId="urn:microsoft.com/office/officeart/2008/layout/RadialCluster"/>
    <dgm:cxn modelId="{E2CB4240-359D-433E-AFDF-7F582FF5A78A}" type="presParOf" srcId="{081EBB9E-E3EF-4EFD-84F6-8FD7BDDD37AF}" destId="{A18F7889-B5F8-47AD-A620-1396087DE5AE}" srcOrd="9" destOrd="0" presId="urn:microsoft.com/office/officeart/2008/layout/RadialCluster"/>
    <dgm:cxn modelId="{013EAA0B-62F7-414C-9443-9BDB88F8F54E}" type="presParOf" srcId="{081EBB9E-E3EF-4EFD-84F6-8FD7BDDD37AF}" destId="{168E3778-73A5-4877-B473-A0EF2D44987D}" srcOrd="10" destOrd="0" presId="urn:microsoft.com/office/officeart/2008/layout/RadialCluster"/>
    <dgm:cxn modelId="{E79A2A54-063A-440C-A76E-22D6DC4F9D65}" type="presParOf" srcId="{081EBB9E-E3EF-4EFD-84F6-8FD7BDDD37AF}" destId="{ED197491-3068-4009-AE3B-11F5DC652652}" srcOrd="11" destOrd="0" presId="urn:microsoft.com/office/officeart/2008/layout/RadialCluster"/>
    <dgm:cxn modelId="{C3C04831-5F57-4F21-96D5-C92055AA5ED1}" type="presParOf" srcId="{081EBB9E-E3EF-4EFD-84F6-8FD7BDDD37AF}" destId="{403733E5-5046-4AEC-836C-FCEBA039C95F}" srcOrd="12" destOrd="0" presId="urn:microsoft.com/office/officeart/2008/layout/RadialCluster"/>
    <dgm:cxn modelId="{A128B82D-C4C9-4B04-B4DD-2E6D702836CA}" type="presParOf" srcId="{081EBB9E-E3EF-4EFD-84F6-8FD7BDDD37AF}" destId="{8F0E71D4-7FFF-47D7-B215-FFE741119881}" srcOrd="13" destOrd="0" presId="urn:microsoft.com/office/officeart/2008/layout/RadialCluster"/>
    <dgm:cxn modelId="{ECC9E324-9A62-4970-A2B6-3A3FEAD98BB5}" type="presParOf" srcId="{081EBB9E-E3EF-4EFD-84F6-8FD7BDDD37AF}" destId="{9A9920AD-C687-4DC8-B16A-FCBAF6CD69AF}"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48E994-A97E-4CDA-AC2E-5FBFE4359CF9}" type="doc">
      <dgm:prSet loTypeId="urn:microsoft.com/office/officeart/2005/8/layout/equation2" loCatId="process" qsTypeId="urn:microsoft.com/office/officeart/2005/8/quickstyle/3d4" qsCatId="3D" csTypeId="urn:microsoft.com/office/officeart/2005/8/colors/accent1_2" csCatId="accent1" phldr="1"/>
      <dgm:spPr/>
      <dgm:t>
        <a:bodyPr/>
        <a:lstStyle/>
        <a:p>
          <a:endParaRPr lang="en-US"/>
        </a:p>
      </dgm:t>
    </dgm:pt>
    <dgm:pt modelId="{63D145F7-BE47-4B20-88F9-4FEA978ADF61}">
      <dgm:prSet phldrT="[Text]"/>
      <dgm:spPr/>
      <dgm:t>
        <a:bodyPr/>
        <a:lstStyle/>
        <a:p>
          <a:r>
            <a:rPr lang="en-US" dirty="0"/>
            <a:t>Internal </a:t>
          </a:r>
        </a:p>
      </dgm:t>
    </dgm:pt>
    <dgm:pt modelId="{D224A90B-8FBD-4EFB-AAD0-23010C11D605}" type="parTrans" cxnId="{187CEF16-C97F-4F35-8C85-453C38DE4DE5}">
      <dgm:prSet/>
      <dgm:spPr/>
      <dgm:t>
        <a:bodyPr/>
        <a:lstStyle/>
        <a:p>
          <a:endParaRPr lang="en-US"/>
        </a:p>
      </dgm:t>
    </dgm:pt>
    <dgm:pt modelId="{1752C329-ABB9-4EF6-9A42-5E5D502B4F28}" type="sibTrans" cxnId="{187CEF16-C97F-4F35-8C85-453C38DE4DE5}">
      <dgm:prSet/>
      <dgm:spPr/>
      <dgm:t>
        <a:bodyPr/>
        <a:lstStyle/>
        <a:p>
          <a:endParaRPr lang="en-US"/>
        </a:p>
      </dgm:t>
    </dgm:pt>
    <dgm:pt modelId="{A96F4346-694D-412D-BC8C-64DD90D86E19}">
      <dgm:prSet phldrT="[Text]"/>
      <dgm:spPr/>
      <dgm:t>
        <a:bodyPr/>
        <a:lstStyle/>
        <a:p>
          <a:r>
            <a:rPr lang="en-US" dirty="0"/>
            <a:t>External</a:t>
          </a:r>
        </a:p>
      </dgm:t>
    </dgm:pt>
    <dgm:pt modelId="{E6358388-3BB3-476D-B13A-437B7D1AEB39}" type="parTrans" cxnId="{B72DA5BB-5019-4280-815F-5A0A87193A70}">
      <dgm:prSet/>
      <dgm:spPr/>
      <dgm:t>
        <a:bodyPr/>
        <a:lstStyle/>
        <a:p>
          <a:endParaRPr lang="en-US"/>
        </a:p>
      </dgm:t>
    </dgm:pt>
    <dgm:pt modelId="{442B1E53-042A-43B2-AD09-BC13A35320E4}" type="sibTrans" cxnId="{B72DA5BB-5019-4280-815F-5A0A87193A70}">
      <dgm:prSet/>
      <dgm:spPr/>
      <dgm:t>
        <a:bodyPr/>
        <a:lstStyle/>
        <a:p>
          <a:endParaRPr lang="en-US"/>
        </a:p>
      </dgm:t>
    </dgm:pt>
    <dgm:pt modelId="{FBB2BA90-51DC-4E4D-A4AD-32705BB349F8}" type="pres">
      <dgm:prSet presAssocID="{F348E994-A97E-4CDA-AC2E-5FBFE4359CF9}" presName="Name0" presStyleCnt="0">
        <dgm:presLayoutVars>
          <dgm:dir/>
          <dgm:resizeHandles val="exact"/>
        </dgm:presLayoutVars>
      </dgm:prSet>
      <dgm:spPr/>
    </dgm:pt>
    <dgm:pt modelId="{C1B4CED6-60C3-4AE3-ADC5-66F401BB2BA7}" type="pres">
      <dgm:prSet presAssocID="{F348E994-A97E-4CDA-AC2E-5FBFE4359CF9}" presName="vNodes" presStyleCnt="0"/>
      <dgm:spPr/>
    </dgm:pt>
    <dgm:pt modelId="{4798E855-BD3B-40E0-823C-CC7D16EE526E}" type="pres">
      <dgm:prSet presAssocID="{63D145F7-BE47-4B20-88F9-4FEA978ADF61}" presName="node" presStyleLbl="node1" presStyleIdx="0" presStyleCnt="2">
        <dgm:presLayoutVars>
          <dgm:bulletEnabled val="1"/>
        </dgm:presLayoutVars>
      </dgm:prSet>
      <dgm:spPr/>
    </dgm:pt>
    <dgm:pt modelId="{A6580284-DBB4-45A2-B89D-66E0EAE33D3E}" type="pres">
      <dgm:prSet presAssocID="{F348E994-A97E-4CDA-AC2E-5FBFE4359CF9}" presName="sibTransLast" presStyleLbl="sibTrans2D1" presStyleIdx="0" presStyleCnt="1"/>
      <dgm:spPr/>
    </dgm:pt>
    <dgm:pt modelId="{253FBB75-DDF4-4746-9182-326D9F5B34E2}" type="pres">
      <dgm:prSet presAssocID="{F348E994-A97E-4CDA-AC2E-5FBFE4359CF9}" presName="connectorText" presStyleLbl="sibTrans2D1" presStyleIdx="0" presStyleCnt="1"/>
      <dgm:spPr/>
    </dgm:pt>
    <dgm:pt modelId="{65F00132-32C0-4A5E-A192-9D778D3BD053}" type="pres">
      <dgm:prSet presAssocID="{F348E994-A97E-4CDA-AC2E-5FBFE4359CF9}" presName="lastNode" presStyleLbl="node1" presStyleIdx="1" presStyleCnt="2">
        <dgm:presLayoutVars>
          <dgm:bulletEnabled val="1"/>
        </dgm:presLayoutVars>
      </dgm:prSet>
      <dgm:spPr/>
    </dgm:pt>
  </dgm:ptLst>
  <dgm:cxnLst>
    <dgm:cxn modelId="{C2DFCD11-8A53-4868-BBF8-70208E75457C}" type="presOf" srcId="{1752C329-ABB9-4EF6-9A42-5E5D502B4F28}" destId="{A6580284-DBB4-45A2-B89D-66E0EAE33D3E}" srcOrd="0" destOrd="0" presId="urn:microsoft.com/office/officeart/2005/8/layout/equation2"/>
    <dgm:cxn modelId="{187CEF16-C97F-4F35-8C85-453C38DE4DE5}" srcId="{F348E994-A97E-4CDA-AC2E-5FBFE4359CF9}" destId="{63D145F7-BE47-4B20-88F9-4FEA978ADF61}" srcOrd="0" destOrd="0" parTransId="{D224A90B-8FBD-4EFB-AAD0-23010C11D605}" sibTransId="{1752C329-ABB9-4EF6-9A42-5E5D502B4F28}"/>
    <dgm:cxn modelId="{98998626-BC40-46B2-8C67-495E6D2688B2}" type="presOf" srcId="{63D145F7-BE47-4B20-88F9-4FEA978ADF61}" destId="{4798E855-BD3B-40E0-823C-CC7D16EE526E}" srcOrd="0" destOrd="0" presId="urn:microsoft.com/office/officeart/2005/8/layout/equation2"/>
    <dgm:cxn modelId="{EDA19938-88F7-4052-AED8-35C810450AD2}" type="presOf" srcId="{A96F4346-694D-412D-BC8C-64DD90D86E19}" destId="{65F00132-32C0-4A5E-A192-9D778D3BD053}" srcOrd="0" destOrd="0" presId="urn:microsoft.com/office/officeart/2005/8/layout/equation2"/>
    <dgm:cxn modelId="{11DFCF66-451C-42D4-AC15-AB2F3D2DF618}" type="presOf" srcId="{1752C329-ABB9-4EF6-9A42-5E5D502B4F28}" destId="{253FBB75-DDF4-4746-9182-326D9F5B34E2}" srcOrd="1" destOrd="0" presId="urn:microsoft.com/office/officeart/2005/8/layout/equation2"/>
    <dgm:cxn modelId="{EBB82580-3C7E-46F9-996F-D1E1ADBC591D}" type="presOf" srcId="{F348E994-A97E-4CDA-AC2E-5FBFE4359CF9}" destId="{FBB2BA90-51DC-4E4D-A4AD-32705BB349F8}" srcOrd="0" destOrd="0" presId="urn:microsoft.com/office/officeart/2005/8/layout/equation2"/>
    <dgm:cxn modelId="{B72DA5BB-5019-4280-815F-5A0A87193A70}" srcId="{F348E994-A97E-4CDA-AC2E-5FBFE4359CF9}" destId="{A96F4346-694D-412D-BC8C-64DD90D86E19}" srcOrd="1" destOrd="0" parTransId="{E6358388-3BB3-476D-B13A-437B7D1AEB39}" sibTransId="{442B1E53-042A-43B2-AD09-BC13A35320E4}"/>
    <dgm:cxn modelId="{096AAB25-5C91-4AA7-AA00-35A10C8BB624}" type="presParOf" srcId="{FBB2BA90-51DC-4E4D-A4AD-32705BB349F8}" destId="{C1B4CED6-60C3-4AE3-ADC5-66F401BB2BA7}" srcOrd="0" destOrd="0" presId="urn:microsoft.com/office/officeart/2005/8/layout/equation2"/>
    <dgm:cxn modelId="{4E86B8B4-5CF7-4934-AE91-214FAEA0969B}" type="presParOf" srcId="{C1B4CED6-60C3-4AE3-ADC5-66F401BB2BA7}" destId="{4798E855-BD3B-40E0-823C-CC7D16EE526E}" srcOrd="0" destOrd="0" presId="urn:microsoft.com/office/officeart/2005/8/layout/equation2"/>
    <dgm:cxn modelId="{CA024F0F-88FF-4FA7-B93D-4EF0B8DD7C99}" type="presParOf" srcId="{FBB2BA90-51DC-4E4D-A4AD-32705BB349F8}" destId="{A6580284-DBB4-45A2-B89D-66E0EAE33D3E}" srcOrd="1" destOrd="0" presId="urn:microsoft.com/office/officeart/2005/8/layout/equation2"/>
    <dgm:cxn modelId="{A9E5BE17-FE66-4D94-BD39-5B88C3034E2C}" type="presParOf" srcId="{A6580284-DBB4-45A2-B89D-66E0EAE33D3E}" destId="{253FBB75-DDF4-4746-9182-326D9F5B34E2}" srcOrd="0" destOrd="0" presId="urn:microsoft.com/office/officeart/2005/8/layout/equation2"/>
    <dgm:cxn modelId="{CFE752CF-181A-41B7-BC27-DC85160B5006}" type="presParOf" srcId="{FBB2BA90-51DC-4E4D-A4AD-32705BB349F8}" destId="{65F00132-32C0-4A5E-A192-9D778D3BD05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8834C7-8C08-48BF-AD5A-51B10C176B1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D232645-5CE6-495C-918B-892E4223D6AF}">
      <dgm:prSet phldrT="[Text]" phldr="1"/>
      <dgm:spPr/>
      <dgm:t>
        <a:bodyPr/>
        <a:lstStyle/>
        <a:p>
          <a:endParaRPr lang="en-US" dirty="0"/>
        </a:p>
      </dgm:t>
    </dgm:pt>
    <dgm:pt modelId="{376331BC-0F5B-49A8-B429-68858F7D32A6}" type="parTrans" cxnId="{A83AB8BD-4459-4E3C-B908-944FD6EC5A34}">
      <dgm:prSet/>
      <dgm:spPr/>
      <dgm:t>
        <a:bodyPr/>
        <a:lstStyle/>
        <a:p>
          <a:endParaRPr lang="en-US"/>
        </a:p>
      </dgm:t>
    </dgm:pt>
    <dgm:pt modelId="{3849F7BA-8E99-4135-A818-421204007BA0}" type="sibTrans" cxnId="{A83AB8BD-4459-4E3C-B908-944FD6EC5A34}">
      <dgm:prSet/>
      <dgm:spPr/>
      <dgm:t>
        <a:bodyPr/>
        <a:lstStyle/>
        <a:p>
          <a:endParaRPr lang="en-US"/>
        </a:p>
      </dgm:t>
    </dgm:pt>
    <dgm:pt modelId="{CE07A97E-F2AB-4095-A631-C8B53C51566A}">
      <dgm:prSet phldrT="[Text]" custT="1"/>
      <dgm:spPr/>
      <dgm:t>
        <a:bodyPr/>
        <a:lstStyle/>
        <a:p>
          <a:r>
            <a:rPr lang="en-US" sz="3200" dirty="0"/>
            <a:t>Low level  </a:t>
          </a:r>
        </a:p>
      </dgm:t>
    </dgm:pt>
    <dgm:pt modelId="{C458BA91-6162-4C97-B75F-3A0BC89695C2}" type="parTrans" cxnId="{BB6AEBE7-CA8E-4456-962B-9FD54E6D1FD8}">
      <dgm:prSet/>
      <dgm:spPr/>
      <dgm:t>
        <a:bodyPr/>
        <a:lstStyle/>
        <a:p>
          <a:endParaRPr lang="en-US"/>
        </a:p>
      </dgm:t>
    </dgm:pt>
    <dgm:pt modelId="{AD0BE169-018F-4C7D-BAF0-76DCF82EEEA0}" type="sibTrans" cxnId="{BB6AEBE7-CA8E-4456-962B-9FD54E6D1FD8}">
      <dgm:prSet/>
      <dgm:spPr/>
      <dgm:t>
        <a:bodyPr/>
        <a:lstStyle/>
        <a:p>
          <a:endParaRPr lang="en-US"/>
        </a:p>
      </dgm:t>
    </dgm:pt>
    <dgm:pt modelId="{DF4B38B6-F909-4BB4-AB11-B279949A8F29}">
      <dgm:prSet phldrT="[Text]" custT="1"/>
      <dgm:spPr/>
      <dgm:t>
        <a:bodyPr/>
        <a:lstStyle/>
        <a:p>
          <a:r>
            <a:rPr lang="en-US" sz="4000" dirty="0"/>
            <a:t>Medium level </a:t>
          </a:r>
        </a:p>
      </dgm:t>
    </dgm:pt>
    <dgm:pt modelId="{FBFA5098-FC5C-4B9A-B1DC-3CE052C7DB01}" type="parTrans" cxnId="{0CAE0EF7-6E00-4B35-AF7A-A8610E390DFB}">
      <dgm:prSet/>
      <dgm:spPr/>
      <dgm:t>
        <a:bodyPr/>
        <a:lstStyle/>
        <a:p>
          <a:endParaRPr lang="en-US"/>
        </a:p>
      </dgm:t>
    </dgm:pt>
    <dgm:pt modelId="{EF5636A3-6F3B-4755-ADCC-1FE9569ED804}" type="sibTrans" cxnId="{0CAE0EF7-6E00-4B35-AF7A-A8610E390DFB}">
      <dgm:prSet/>
      <dgm:spPr/>
      <dgm:t>
        <a:bodyPr/>
        <a:lstStyle/>
        <a:p>
          <a:endParaRPr lang="en-US"/>
        </a:p>
      </dgm:t>
    </dgm:pt>
    <dgm:pt modelId="{D9F88500-5997-4FB1-928B-45F2C66FBE3C}">
      <dgm:prSet phldrT="[Text]" custT="1"/>
      <dgm:spPr/>
      <dgm:t>
        <a:bodyPr/>
        <a:lstStyle/>
        <a:p>
          <a:r>
            <a:rPr lang="en-US" sz="4000" dirty="0"/>
            <a:t>High level</a:t>
          </a:r>
          <a:r>
            <a:rPr lang="en-US" sz="4700" dirty="0"/>
            <a:t> </a:t>
          </a:r>
        </a:p>
      </dgm:t>
    </dgm:pt>
    <dgm:pt modelId="{CDD485ED-FF3E-40DA-A1DB-A3A0CFF4E242}" type="parTrans" cxnId="{966DA528-9CE6-43E4-8E98-E9069EED7991}">
      <dgm:prSet/>
      <dgm:spPr/>
      <dgm:t>
        <a:bodyPr/>
        <a:lstStyle/>
        <a:p>
          <a:endParaRPr lang="en-US"/>
        </a:p>
      </dgm:t>
    </dgm:pt>
    <dgm:pt modelId="{8B8E5843-119E-4784-A7F5-AE9CF5A806C9}" type="sibTrans" cxnId="{966DA528-9CE6-43E4-8E98-E9069EED7991}">
      <dgm:prSet/>
      <dgm:spPr/>
      <dgm:t>
        <a:bodyPr/>
        <a:lstStyle/>
        <a:p>
          <a:endParaRPr lang="en-US"/>
        </a:p>
      </dgm:t>
    </dgm:pt>
    <dgm:pt modelId="{771726CD-B39F-422B-8313-F8885B659337}" type="pres">
      <dgm:prSet presAssocID="{658834C7-8C08-48BF-AD5A-51B10C176B15}" presName="composite" presStyleCnt="0">
        <dgm:presLayoutVars>
          <dgm:chMax val="1"/>
          <dgm:dir/>
          <dgm:resizeHandles val="exact"/>
        </dgm:presLayoutVars>
      </dgm:prSet>
      <dgm:spPr/>
    </dgm:pt>
    <dgm:pt modelId="{FB359730-AC1E-4929-BE89-81E752F1DE09}" type="pres">
      <dgm:prSet presAssocID="{658834C7-8C08-48BF-AD5A-51B10C176B15}" presName="radial" presStyleCnt="0">
        <dgm:presLayoutVars>
          <dgm:animLvl val="ctr"/>
        </dgm:presLayoutVars>
      </dgm:prSet>
      <dgm:spPr/>
    </dgm:pt>
    <dgm:pt modelId="{B04E012A-C8BF-47D0-BAEB-1AC48BAFE045}" type="pres">
      <dgm:prSet presAssocID="{1D232645-5CE6-495C-918B-892E4223D6AF}" presName="centerShape" presStyleLbl="vennNode1" presStyleIdx="0" presStyleCnt="4" custLinFactNeighborX="1880" custLinFactNeighborY="-368"/>
      <dgm:spPr/>
    </dgm:pt>
    <dgm:pt modelId="{5F9FA3BB-F98F-4BEF-826E-A90D09969E58}" type="pres">
      <dgm:prSet presAssocID="{CE07A97E-F2AB-4095-A631-C8B53C51566A}" presName="node" presStyleLbl="vennNode1" presStyleIdx="1" presStyleCnt="4" custScaleX="167333" custRadScaleRad="101697" custRadScaleInc="2117">
        <dgm:presLayoutVars>
          <dgm:bulletEnabled val="1"/>
        </dgm:presLayoutVars>
      </dgm:prSet>
      <dgm:spPr/>
    </dgm:pt>
    <dgm:pt modelId="{9EAC6D7D-DA27-461B-A9B3-DAE187266F6E}" type="pres">
      <dgm:prSet presAssocID="{DF4B38B6-F909-4BB4-AB11-B279949A8F29}" presName="node" presStyleLbl="vennNode1" presStyleIdx="2" presStyleCnt="4" custScaleX="230633" custScaleY="139239" custRadScaleRad="156121" custRadScaleInc="-15479">
        <dgm:presLayoutVars>
          <dgm:bulletEnabled val="1"/>
        </dgm:presLayoutVars>
      </dgm:prSet>
      <dgm:spPr/>
    </dgm:pt>
    <dgm:pt modelId="{DB77CC5B-9838-448F-82EB-59BF450D7E24}" type="pres">
      <dgm:prSet presAssocID="{D9F88500-5997-4FB1-928B-45F2C66FBE3C}" presName="node" presStyleLbl="vennNode1" presStyleIdx="3" presStyleCnt="4" custScaleX="244848" custScaleY="142333" custRadScaleRad="139283" custRadScaleInc="11212">
        <dgm:presLayoutVars>
          <dgm:bulletEnabled val="1"/>
        </dgm:presLayoutVars>
      </dgm:prSet>
      <dgm:spPr/>
    </dgm:pt>
  </dgm:ptLst>
  <dgm:cxnLst>
    <dgm:cxn modelId="{2B2BB818-3E94-491D-AEC7-3FDF73401720}" type="presOf" srcId="{1D232645-5CE6-495C-918B-892E4223D6AF}" destId="{B04E012A-C8BF-47D0-BAEB-1AC48BAFE045}" srcOrd="0" destOrd="0" presId="urn:microsoft.com/office/officeart/2005/8/layout/radial3"/>
    <dgm:cxn modelId="{65EFB81C-8D52-47ED-AE2E-9E18EEA2294B}" type="presOf" srcId="{D9F88500-5997-4FB1-928B-45F2C66FBE3C}" destId="{DB77CC5B-9838-448F-82EB-59BF450D7E24}" srcOrd="0" destOrd="0" presId="urn:microsoft.com/office/officeart/2005/8/layout/radial3"/>
    <dgm:cxn modelId="{966DA528-9CE6-43E4-8E98-E9069EED7991}" srcId="{1D232645-5CE6-495C-918B-892E4223D6AF}" destId="{D9F88500-5997-4FB1-928B-45F2C66FBE3C}" srcOrd="2" destOrd="0" parTransId="{CDD485ED-FF3E-40DA-A1DB-A3A0CFF4E242}" sibTransId="{8B8E5843-119E-4784-A7F5-AE9CF5A806C9}"/>
    <dgm:cxn modelId="{946F0F6D-7DCB-4D19-8168-F2C67E4AF55E}" type="presOf" srcId="{CE07A97E-F2AB-4095-A631-C8B53C51566A}" destId="{5F9FA3BB-F98F-4BEF-826E-A90D09969E58}" srcOrd="0" destOrd="0" presId="urn:microsoft.com/office/officeart/2005/8/layout/radial3"/>
    <dgm:cxn modelId="{A83AB8BD-4459-4E3C-B908-944FD6EC5A34}" srcId="{658834C7-8C08-48BF-AD5A-51B10C176B15}" destId="{1D232645-5CE6-495C-918B-892E4223D6AF}" srcOrd="0" destOrd="0" parTransId="{376331BC-0F5B-49A8-B429-68858F7D32A6}" sibTransId="{3849F7BA-8E99-4135-A818-421204007BA0}"/>
    <dgm:cxn modelId="{7E1942D6-1F71-4332-B446-FF117C7603D3}" type="presOf" srcId="{DF4B38B6-F909-4BB4-AB11-B279949A8F29}" destId="{9EAC6D7D-DA27-461B-A9B3-DAE187266F6E}" srcOrd="0" destOrd="0" presId="urn:microsoft.com/office/officeart/2005/8/layout/radial3"/>
    <dgm:cxn modelId="{BB6AEBE7-CA8E-4456-962B-9FD54E6D1FD8}" srcId="{1D232645-5CE6-495C-918B-892E4223D6AF}" destId="{CE07A97E-F2AB-4095-A631-C8B53C51566A}" srcOrd="0" destOrd="0" parTransId="{C458BA91-6162-4C97-B75F-3A0BC89695C2}" sibTransId="{AD0BE169-018F-4C7D-BAF0-76DCF82EEEA0}"/>
    <dgm:cxn modelId="{0CAE0EF7-6E00-4B35-AF7A-A8610E390DFB}" srcId="{1D232645-5CE6-495C-918B-892E4223D6AF}" destId="{DF4B38B6-F909-4BB4-AB11-B279949A8F29}" srcOrd="1" destOrd="0" parTransId="{FBFA5098-FC5C-4B9A-B1DC-3CE052C7DB01}" sibTransId="{EF5636A3-6F3B-4755-ADCC-1FE9569ED804}"/>
    <dgm:cxn modelId="{1036BCFB-DE4F-4645-AEBA-F3E28D30CA4C}" type="presOf" srcId="{658834C7-8C08-48BF-AD5A-51B10C176B15}" destId="{771726CD-B39F-422B-8313-F8885B659337}" srcOrd="0" destOrd="0" presId="urn:microsoft.com/office/officeart/2005/8/layout/radial3"/>
    <dgm:cxn modelId="{6C376855-0471-47ED-9EF5-A8C5E714D9D0}" type="presParOf" srcId="{771726CD-B39F-422B-8313-F8885B659337}" destId="{FB359730-AC1E-4929-BE89-81E752F1DE09}" srcOrd="0" destOrd="0" presId="urn:microsoft.com/office/officeart/2005/8/layout/radial3"/>
    <dgm:cxn modelId="{9773B8B2-7F37-4024-9956-B458C7AB727B}" type="presParOf" srcId="{FB359730-AC1E-4929-BE89-81E752F1DE09}" destId="{B04E012A-C8BF-47D0-BAEB-1AC48BAFE045}" srcOrd="0" destOrd="0" presId="urn:microsoft.com/office/officeart/2005/8/layout/radial3"/>
    <dgm:cxn modelId="{35DAEF28-8484-437A-AFD0-89145E12861A}" type="presParOf" srcId="{FB359730-AC1E-4929-BE89-81E752F1DE09}" destId="{5F9FA3BB-F98F-4BEF-826E-A90D09969E58}" srcOrd="1" destOrd="0" presId="urn:microsoft.com/office/officeart/2005/8/layout/radial3"/>
    <dgm:cxn modelId="{F673EE41-851B-4231-8AE9-1F2BD2306752}" type="presParOf" srcId="{FB359730-AC1E-4929-BE89-81E752F1DE09}" destId="{9EAC6D7D-DA27-461B-A9B3-DAE187266F6E}" srcOrd="2" destOrd="0" presId="urn:microsoft.com/office/officeart/2005/8/layout/radial3"/>
    <dgm:cxn modelId="{620F7A1E-4D59-4CB0-BD5E-BEEACF5B7E81}" type="presParOf" srcId="{FB359730-AC1E-4929-BE89-81E752F1DE09}" destId="{DB77CC5B-9838-448F-82EB-59BF450D7E24}"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CE12E2-151E-4E80-8879-D4FEB7A1A051}" type="doc">
      <dgm:prSet loTypeId="urn:diagrams.loki3.com/VaryingWidthList" loCatId="list" qsTypeId="urn:microsoft.com/office/officeart/2005/8/quickstyle/simple1" qsCatId="simple" csTypeId="urn:microsoft.com/office/officeart/2005/8/colors/accent1_2" csCatId="accent1" phldr="1"/>
      <dgm:spPr/>
    </dgm:pt>
    <dgm:pt modelId="{57A65EE6-4754-4B66-9CD4-69260116A9AA}">
      <dgm:prSet phldrT="[Text]"/>
      <dgm:spPr/>
      <dgm:t>
        <a:bodyPr/>
        <a:lstStyle/>
        <a:p>
          <a:r>
            <a:rPr lang="en-US" dirty="0"/>
            <a:t>7% of a message is understood from the spoken word </a:t>
          </a:r>
        </a:p>
      </dgm:t>
    </dgm:pt>
    <dgm:pt modelId="{AE118EA7-6B75-45FB-8756-6FE8F0D124DA}" type="parTrans" cxnId="{4A2BCB3F-FDEA-4C97-ACB9-668AB46D2E81}">
      <dgm:prSet/>
      <dgm:spPr/>
      <dgm:t>
        <a:bodyPr/>
        <a:lstStyle/>
        <a:p>
          <a:endParaRPr lang="en-US"/>
        </a:p>
      </dgm:t>
    </dgm:pt>
    <dgm:pt modelId="{603B6D36-F6D9-47D0-987B-214EA54A452A}" type="sibTrans" cxnId="{4A2BCB3F-FDEA-4C97-ACB9-668AB46D2E81}">
      <dgm:prSet/>
      <dgm:spPr/>
      <dgm:t>
        <a:bodyPr/>
        <a:lstStyle/>
        <a:p>
          <a:endParaRPr lang="en-US"/>
        </a:p>
      </dgm:t>
    </dgm:pt>
    <dgm:pt modelId="{61DCC546-B9F5-4EB1-BF1D-D4F87E9F6344}">
      <dgm:prSet phldrT="[Text]"/>
      <dgm:spPr/>
      <dgm:t>
        <a:bodyPr/>
        <a:lstStyle/>
        <a:p>
          <a:r>
            <a:rPr lang="en-US" dirty="0"/>
            <a:t>38% of a message is understood from the tone of voice</a:t>
          </a:r>
        </a:p>
      </dgm:t>
    </dgm:pt>
    <dgm:pt modelId="{1CF796F6-93AB-4456-8FCD-D5D85907D1CB}" type="parTrans" cxnId="{1B4183C0-5BEE-4B11-B24A-0CD5A8567D2B}">
      <dgm:prSet/>
      <dgm:spPr/>
      <dgm:t>
        <a:bodyPr/>
        <a:lstStyle/>
        <a:p>
          <a:endParaRPr lang="en-US"/>
        </a:p>
      </dgm:t>
    </dgm:pt>
    <dgm:pt modelId="{844B0792-1FD8-4EE7-8F51-7BD9B910A734}" type="sibTrans" cxnId="{1B4183C0-5BEE-4B11-B24A-0CD5A8567D2B}">
      <dgm:prSet/>
      <dgm:spPr/>
      <dgm:t>
        <a:bodyPr/>
        <a:lstStyle/>
        <a:p>
          <a:endParaRPr lang="en-US"/>
        </a:p>
      </dgm:t>
    </dgm:pt>
    <dgm:pt modelId="{732B7C33-16DD-4D5A-B6AD-202B5C42A9D7}">
      <dgm:prSet phldrT="[Text]"/>
      <dgm:spPr/>
      <dgm:t>
        <a:bodyPr/>
        <a:lstStyle/>
        <a:p>
          <a:r>
            <a:rPr lang="en-US" dirty="0"/>
            <a:t>55% of a message is understood from facial expressions </a:t>
          </a:r>
        </a:p>
      </dgm:t>
    </dgm:pt>
    <dgm:pt modelId="{9B97BC97-A975-42E0-B6FA-1C80B9415072}" type="parTrans" cxnId="{527C7CA8-2E93-4069-A230-28D3DBF6D4B9}">
      <dgm:prSet/>
      <dgm:spPr/>
      <dgm:t>
        <a:bodyPr/>
        <a:lstStyle/>
        <a:p>
          <a:endParaRPr lang="en-US"/>
        </a:p>
      </dgm:t>
    </dgm:pt>
    <dgm:pt modelId="{473E78D0-3013-4BFA-ADEC-3AB3029C5676}" type="sibTrans" cxnId="{527C7CA8-2E93-4069-A230-28D3DBF6D4B9}">
      <dgm:prSet/>
      <dgm:spPr/>
      <dgm:t>
        <a:bodyPr/>
        <a:lstStyle/>
        <a:p>
          <a:endParaRPr lang="en-US"/>
        </a:p>
      </dgm:t>
    </dgm:pt>
    <dgm:pt modelId="{EFC3DD88-5080-4E16-A96D-81DA34DF035B}" type="pres">
      <dgm:prSet presAssocID="{35CE12E2-151E-4E80-8879-D4FEB7A1A051}" presName="Name0" presStyleCnt="0">
        <dgm:presLayoutVars>
          <dgm:resizeHandles/>
        </dgm:presLayoutVars>
      </dgm:prSet>
      <dgm:spPr/>
    </dgm:pt>
    <dgm:pt modelId="{8D9D3ED2-0DBC-473D-95A6-867F618D7180}" type="pres">
      <dgm:prSet presAssocID="{57A65EE6-4754-4B66-9CD4-69260116A9AA}" presName="text" presStyleLbl="node1" presStyleIdx="0" presStyleCnt="3" custScaleX="102268">
        <dgm:presLayoutVars>
          <dgm:bulletEnabled val="1"/>
        </dgm:presLayoutVars>
      </dgm:prSet>
      <dgm:spPr/>
    </dgm:pt>
    <dgm:pt modelId="{3C6F9CB3-6CF1-438D-8C66-E4AAC997F64C}" type="pres">
      <dgm:prSet presAssocID="{603B6D36-F6D9-47D0-987B-214EA54A452A}" presName="space" presStyleCnt="0"/>
      <dgm:spPr/>
    </dgm:pt>
    <dgm:pt modelId="{F8473280-3982-4E97-9A55-4F011AAB13BA}" type="pres">
      <dgm:prSet presAssocID="{61DCC546-B9F5-4EB1-BF1D-D4F87E9F6344}" presName="text" presStyleLbl="node1" presStyleIdx="1" presStyleCnt="3">
        <dgm:presLayoutVars>
          <dgm:bulletEnabled val="1"/>
        </dgm:presLayoutVars>
      </dgm:prSet>
      <dgm:spPr/>
    </dgm:pt>
    <dgm:pt modelId="{C13710F4-435A-4379-B2C1-2E207FDB2EDF}" type="pres">
      <dgm:prSet presAssocID="{844B0792-1FD8-4EE7-8F51-7BD9B910A734}" presName="space" presStyleCnt="0"/>
      <dgm:spPr/>
    </dgm:pt>
    <dgm:pt modelId="{E215C79E-B3CE-4DBD-8E97-306C1E90604A}" type="pres">
      <dgm:prSet presAssocID="{732B7C33-16DD-4D5A-B6AD-202B5C42A9D7}" presName="text" presStyleLbl="node1" presStyleIdx="2" presStyleCnt="3">
        <dgm:presLayoutVars>
          <dgm:bulletEnabled val="1"/>
        </dgm:presLayoutVars>
      </dgm:prSet>
      <dgm:spPr/>
    </dgm:pt>
  </dgm:ptLst>
  <dgm:cxnLst>
    <dgm:cxn modelId="{79B7E61D-4D7F-4961-A25F-A07DB500148E}" type="presOf" srcId="{57A65EE6-4754-4B66-9CD4-69260116A9AA}" destId="{8D9D3ED2-0DBC-473D-95A6-867F618D7180}" srcOrd="0" destOrd="0" presId="urn:diagrams.loki3.com/VaryingWidthList"/>
    <dgm:cxn modelId="{B83FE12B-D05D-4700-B61F-3A210C695813}" type="presOf" srcId="{35CE12E2-151E-4E80-8879-D4FEB7A1A051}" destId="{EFC3DD88-5080-4E16-A96D-81DA34DF035B}" srcOrd="0" destOrd="0" presId="urn:diagrams.loki3.com/VaryingWidthList"/>
    <dgm:cxn modelId="{4A2BCB3F-FDEA-4C97-ACB9-668AB46D2E81}" srcId="{35CE12E2-151E-4E80-8879-D4FEB7A1A051}" destId="{57A65EE6-4754-4B66-9CD4-69260116A9AA}" srcOrd="0" destOrd="0" parTransId="{AE118EA7-6B75-45FB-8756-6FE8F0D124DA}" sibTransId="{603B6D36-F6D9-47D0-987B-214EA54A452A}"/>
    <dgm:cxn modelId="{527C7CA8-2E93-4069-A230-28D3DBF6D4B9}" srcId="{35CE12E2-151E-4E80-8879-D4FEB7A1A051}" destId="{732B7C33-16DD-4D5A-B6AD-202B5C42A9D7}" srcOrd="2" destOrd="0" parTransId="{9B97BC97-A975-42E0-B6FA-1C80B9415072}" sibTransId="{473E78D0-3013-4BFA-ADEC-3AB3029C5676}"/>
    <dgm:cxn modelId="{1B4183C0-5BEE-4B11-B24A-0CD5A8567D2B}" srcId="{35CE12E2-151E-4E80-8879-D4FEB7A1A051}" destId="{61DCC546-B9F5-4EB1-BF1D-D4F87E9F6344}" srcOrd="1" destOrd="0" parTransId="{1CF796F6-93AB-4456-8FCD-D5D85907D1CB}" sibTransId="{844B0792-1FD8-4EE7-8F51-7BD9B910A734}"/>
    <dgm:cxn modelId="{E3A86AD5-A5B3-4DBC-BADF-10456250B2E8}" type="presOf" srcId="{732B7C33-16DD-4D5A-B6AD-202B5C42A9D7}" destId="{E215C79E-B3CE-4DBD-8E97-306C1E90604A}" srcOrd="0" destOrd="0" presId="urn:diagrams.loki3.com/VaryingWidthList"/>
    <dgm:cxn modelId="{C82DC3F3-3F2F-4C00-B8C3-B8EB52730AC7}" type="presOf" srcId="{61DCC546-B9F5-4EB1-BF1D-D4F87E9F6344}" destId="{F8473280-3982-4E97-9A55-4F011AAB13BA}" srcOrd="0" destOrd="0" presId="urn:diagrams.loki3.com/VaryingWidthList"/>
    <dgm:cxn modelId="{2FDF99B8-F7C9-4769-ABD2-FC8CB0BD20CD}" type="presParOf" srcId="{EFC3DD88-5080-4E16-A96D-81DA34DF035B}" destId="{8D9D3ED2-0DBC-473D-95A6-867F618D7180}" srcOrd="0" destOrd="0" presId="urn:diagrams.loki3.com/VaryingWidthList"/>
    <dgm:cxn modelId="{85448F90-F7A5-4013-8D4E-5C9AD0A08955}" type="presParOf" srcId="{EFC3DD88-5080-4E16-A96D-81DA34DF035B}" destId="{3C6F9CB3-6CF1-438D-8C66-E4AAC997F64C}" srcOrd="1" destOrd="0" presId="urn:diagrams.loki3.com/VaryingWidthList"/>
    <dgm:cxn modelId="{79999AD8-A58F-4FFA-BE5F-48045E783AE6}" type="presParOf" srcId="{EFC3DD88-5080-4E16-A96D-81DA34DF035B}" destId="{F8473280-3982-4E97-9A55-4F011AAB13BA}" srcOrd="2" destOrd="0" presId="urn:diagrams.loki3.com/VaryingWidthList"/>
    <dgm:cxn modelId="{F3D9EEF8-FC4B-4255-ADC0-4F484A660D06}" type="presParOf" srcId="{EFC3DD88-5080-4E16-A96D-81DA34DF035B}" destId="{C13710F4-435A-4379-B2C1-2E207FDB2EDF}" srcOrd="3" destOrd="0" presId="urn:diagrams.loki3.com/VaryingWidthList"/>
    <dgm:cxn modelId="{2176BC96-F8C3-40A3-9ACB-7B0B83D39606}" type="presParOf" srcId="{EFC3DD88-5080-4E16-A96D-81DA34DF035B}" destId="{E215C79E-B3CE-4DBD-8E97-306C1E90604A}"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B6DBCC-CF56-4D28-83A0-55011AFC8EB5}"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EFF3818F-F751-4584-9B2B-F1646BB9CD29}">
      <dgm:prSet phldrT="[Text]"/>
      <dgm:spPr/>
      <dgm:t>
        <a:bodyPr/>
        <a:lstStyle/>
        <a:p>
          <a:r>
            <a:rPr lang="en-US" dirty="0"/>
            <a:t>Calm</a:t>
          </a:r>
        </a:p>
      </dgm:t>
    </dgm:pt>
    <dgm:pt modelId="{B94A333D-C267-4C46-B164-D7E707A8A0A8}" type="parTrans" cxnId="{A4012527-32E8-4CD8-87CC-B15922DD27C7}">
      <dgm:prSet/>
      <dgm:spPr/>
      <dgm:t>
        <a:bodyPr/>
        <a:lstStyle/>
        <a:p>
          <a:endParaRPr lang="en-US"/>
        </a:p>
      </dgm:t>
    </dgm:pt>
    <dgm:pt modelId="{9E513A68-E304-4AC4-B4EC-6C79D0CF249C}" type="sibTrans" cxnId="{A4012527-32E8-4CD8-87CC-B15922DD27C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EEF1C1B2-CAEC-437B-884C-576DDA7511A7}">
      <dgm:prSet phldrT="[Text]"/>
      <dgm:spPr/>
      <dgm:t>
        <a:bodyPr/>
        <a:lstStyle/>
        <a:p>
          <a:r>
            <a:rPr lang="en-US" dirty="0"/>
            <a:t> Space</a:t>
          </a:r>
        </a:p>
      </dgm:t>
    </dgm:pt>
    <dgm:pt modelId="{76370F00-9345-4ECD-97DF-CC58B9DC41F8}" type="parTrans" cxnId="{CBDDAB3E-32E6-4938-A7C6-BEC94020F606}">
      <dgm:prSet/>
      <dgm:spPr/>
      <dgm:t>
        <a:bodyPr/>
        <a:lstStyle/>
        <a:p>
          <a:endParaRPr lang="en-US"/>
        </a:p>
      </dgm:t>
    </dgm:pt>
    <dgm:pt modelId="{5A983A26-8FBC-44BD-9288-0E9DA434DE3A}" type="sibTrans" cxnId="{CBDDAB3E-32E6-4938-A7C6-BEC94020F60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C222D97F-37AE-41DD-943E-627B41C4448A}">
      <dgm:prSet phldrT="[Text]"/>
      <dgm:spPr/>
      <dgm:t>
        <a:bodyPr/>
        <a:lstStyle/>
        <a:p>
          <a:r>
            <a:rPr lang="en-US" dirty="0"/>
            <a:t>Posture</a:t>
          </a:r>
        </a:p>
      </dgm:t>
    </dgm:pt>
    <dgm:pt modelId="{713FDF2F-6031-495E-A9C8-30921CFE71AF}" type="parTrans" cxnId="{D4E871FD-6453-4BD4-914F-372C6FF1BA7E}">
      <dgm:prSet/>
      <dgm:spPr/>
      <dgm:t>
        <a:bodyPr/>
        <a:lstStyle/>
        <a:p>
          <a:endParaRPr lang="en-US"/>
        </a:p>
      </dgm:t>
    </dgm:pt>
    <dgm:pt modelId="{6386EDDD-08F3-4EDD-B4E4-4808A82045B4}" type="sibTrans" cxnId="{D4E871FD-6453-4BD4-914F-372C6FF1BA7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07D9EA11-84DA-4FF3-ADF2-4602D504DCFE}" type="pres">
      <dgm:prSet presAssocID="{65B6DBCC-CF56-4D28-83A0-55011AFC8EB5}" presName="Name0" presStyleCnt="0">
        <dgm:presLayoutVars>
          <dgm:chMax val="21"/>
          <dgm:chPref val="21"/>
        </dgm:presLayoutVars>
      </dgm:prSet>
      <dgm:spPr/>
    </dgm:pt>
    <dgm:pt modelId="{59B1E78F-BF30-4BA1-BF99-35780914C60D}" type="pres">
      <dgm:prSet presAssocID="{EFF3818F-F751-4584-9B2B-F1646BB9CD29}" presName="text1" presStyleCnt="0"/>
      <dgm:spPr/>
    </dgm:pt>
    <dgm:pt modelId="{9F7F6530-DF62-4616-94C1-0FC44AF6BB47}" type="pres">
      <dgm:prSet presAssocID="{EFF3818F-F751-4584-9B2B-F1646BB9CD29}" presName="textRepeatNode" presStyleLbl="alignNode1" presStyleIdx="0" presStyleCnt="3">
        <dgm:presLayoutVars>
          <dgm:chMax val="0"/>
          <dgm:chPref val="0"/>
          <dgm:bulletEnabled val="1"/>
        </dgm:presLayoutVars>
      </dgm:prSet>
      <dgm:spPr/>
    </dgm:pt>
    <dgm:pt modelId="{C59F8735-41B2-496A-A684-59E0C2EE15AE}" type="pres">
      <dgm:prSet presAssocID="{EFF3818F-F751-4584-9B2B-F1646BB9CD29}" presName="textaccent1" presStyleCnt="0"/>
      <dgm:spPr/>
    </dgm:pt>
    <dgm:pt modelId="{C4BE5A22-5C40-4F76-97A1-7082546ABE22}" type="pres">
      <dgm:prSet presAssocID="{EFF3818F-F751-4584-9B2B-F1646BB9CD29}" presName="accentRepeatNode" presStyleLbl="solidAlignAcc1" presStyleIdx="0" presStyleCnt="6"/>
      <dgm:spPr/>
    </dgm:pt>
    <dgm:pt modelId="{4D1E226A-75C6-441E-8627-A90EA8A9C01D}" type="pres">
      <dgm:prSet presAssocID="{9E513A68-E304-4AC4-B4EC-6C79D0CF249C}" presName="image1" presStyleCnt="0"/>
      <dgm:spPr/>
    </dgm:pt>
    <dgm:pt modelId="{7EF4C3BB-279E-4B95-9DAC-4B741A67DBD9}" type="pres">
      <dgm:prSet presAssocID="{9E513A68-E304-4AC4-B4EC-6C79D0CF249C}" presName="imageRepeatNode" presStyleLbl="alignAcc1" presStyleIdx="0" presStyleCnt="3"/>
      <dgm:spPr/>
    </dgm:pt>
    <dgm:pt modelId="{AD727E71-1944-4E94-81AB-199F2910868F}" type="pres">
      <dgm:prSet presAssocID="{9E513A68-E304-4AC4-B4EC-6C79D0CF249C}" presName="imageaccent1" presStyleCnt="0"/>
      <dgm:spPr/>
    </dgm:pt>
    <dgm:pt modelId="{7A28564D-A958-4ABB-9C55-5293382BA744}" type="pres">
      <dgm:prSet presAssocID="{9E513A68-E304-4AC4-B4EC-6C79D0CF249C}" presName="accentRepeatNode" presStyleLbl="solidAlignAcc1" presStyleIdx="1" presStyleCnt="6"/>
      <dgm:spPr/>
    </dgm:pt>
    <dgm:pt modelId="{D64F4963-BE64-4E32-A315-4D9C0CF0934B}" type="pres">
      <dgm:prSet presAssocID="{EEF1C1B2-CAEC-437B-884C-576DDA7511A7}" presName="text2" presStyleCnt="0"/>
      <dgm:spPr/>
    </dgm:pt>
    <dgm:pt modelId="{F3433588-C778-4C0B-AEB5-49790D384AE1}" type="pres">
      <dgm:prSet presAssocID="{EEF1C1B2-CAEC-437B-884C-576DDA7511A7}" presName="textRepeatNode" presStyleLbl="alignNode1" presStyleIdx="1" presStyleCnt="3">
        <dgm:presLayoutVars>
          <dgm:chMax val="0"/>
          <dgm:chPref val="0"/>
          <dgm:bulletEnabled val="1"/>
        </dgm:presLayoutVars>
      </dgm:prSet>
      <dgm:spPr/>
    </dgm:pt>
    <dgm:pt modelId="{1F9A284A-814F-4F5F-BD9D-5EBF9C44F9AD}" type="pres">
      <dgm:prSet presAssocID="{EEF1C1B2-CAEC-437B-884C-576DDA7511A7}" presName="textaccent2" presStyleCnt="0"/>
      <dgm:spPr/>
    </dgm:pt>
    <dgm:pt modelId="{532DC2B8-7293-4D4F-A47D-CFDEAF424785}" type="pres">
      <dgm:prSet presAssocID="{EEF1C1B2-CAEC-437B-884C-576DDA7511A7}" presName="accentRepeatNode" presStyleLbl="solidAlignAcc1" presStyleIdx="2" presStyleCnt="6"/>
      <dgm:spPr/>
    </dgm:pt>
    <dgm:pt modelId="{A5040370-2EC9-41B5-BEE3-2F2F03237734}" type="pres">
      <dgm:prSet presAssocID="{5A983A26-8FBC-44BD-9288-0E9DA434DE3A}" presName="image2" presStyleCnt="0"/>
      <dgm:spPr/>
    </dgm:pt>
    <dgm:pt modelId="{61ABBC9F-AF4B-4546-9346-5AEFD0E68200}" type="pres">
      <dgm:prSet presAssocID="{5A983A26-8FBC-44BD-9288-0E9DA434DE3A}" presName="imageRepeatNode" presStyleLbl="alignAcc1" presStyleIdx="1" presStyleCnt="3"/>
      <dgm:spPr/>
    </dgm:pt>
    <dgm:pt modelId="{06CC6399-CD60-4B5E-AB96-8A73FFC8DE5E}" type="pres">
      <dgm:prSet presAssocID="{5A983A26-8FBC-44BD-9288-0E9DA434DE3A}" presName="imageaccent2" presStyleCnt="0"/>
      <dgm:spPr/>
    </dgm:pt>
    <dgm:pt modelId="{2074E8C0-D823-4FE7-9CC5-CBDEA71EEB2C}" type="pres">
      <dgm:prSet presAssocID="{5A983A26-8FBC-44BD-9288-0E9DA434DE3A}" presName="accentRepeatNode" presStyleLbl="solidAlignAcc1" presStyleIdx="3" presStyleCnt="6"/>
      <dgm:spPr/>
    </dgm:pt>
    <dgm:pt modelId="{2E307EA5-62C0-4EF5-954F-2F632C7498A2}" type="pres">
      <dgm:prSet presAssocID="{C222D97F-37AE-41DD-943E-627B41C4448A}" presName="text3" presStyleCnt="0"/>
      <dgm:spPr/>
    </dgm:pt>
    <dgm:pt modelId="{225B11E0-77B3-4C87-AC32-11D24E2C639A}" type="pres">
      <dgm:prSet presAssocID="{C222D97F-37AE-41DD-943E-627B41C4448A}" presName="textRepeatNode" presStyleLbl="alignNode1" presStyleIdx="2" presStyleCnt="3">
        <dgm:presLayoutVars>
          <dgm:chMax val="0"/>
          <dgm:chPref val="0"/>
          <dgm:bulletEnabled val="1"/>
        </dgm:presLayoutVars>
      </dgm:prSet>
      <dgm:spPr/>
    </dgm:pt>
    <dgm:pt modelId="{12EE9BA1-5A70-4E50-974B-161649269EE4}" type="pres">
      <dgm:prSet presAssocID="{C222D97F-37AE-41DD-943E-627B41C4448A}" presName="textaccent3" presStyleCnt="0"/>
      <dgm:spPr/>
    </dgm:pt>
    <dgm:pt modelId="{C26AD559-46FC-43B9-BBC0-FCA5313903D3}" type="pres">
      <dgm:prSet presAssocID="{C222D97F-37AE-41DD-943E-627B41C4448A}" presName="accentRepeatNode" presStyleLbl="solidAlignAcc1" presStyleIdx="4" presStyleCnt="6"/>
      <dgm:spPr/>
    </dgm:pt>
    <dgm:pt modelId="{58F89F79-D5E4-49A0-92D2-A8AF43D75A76}" type="pres">
      <dgm:prSet presAssocID="{6386EDDD-08F3-4EDD-B4E4-4808A82045B4}" presName="image3" presStyleCnt="0"/>
      <dgm:spPr/>
    </dgm:pt>
    <dgm:pt modelId="{D1172EB0-E2BC-4E22-B186-C75518486467}" type="pres">
      <dgm:prSet presAssocID="{6386EDDD-08F3-4EDD-B4E4-4808A82045B4}" presName="imageRepeatNode" presStyleLbl="alignAcc1" presStyleIdx="2" presStyleCnt="3"/>
      <dgm:spPr/>
    </dgm:pt>
    <dgm:pt modelId="{7393398B-AA8B-4B50-A44C-A5979EB326EE}" type="pres">
      <dgm:prSet presAssocID="{6386EDDD-08F3-4EDD-B4E4-4808A82045B4}" presName="imageaccent3" presStyleCnt="0"/>
      <dgm:spPr/>
    </dgm:pt>
    <dgm:pt modelId="{8F7A0855-CABF-4690-AA45-26AA526C0BD8}" type="pres">
      <dgm:prSet presAssocID="{6386EDDD-08F3-4EDD-B4E4-4808A82045B4}" presName="accentRepeatNode" presStyleLbl="solidAlignAcc1" presStyleIdx="5" presStyleCnt="6"/>
      <dgm:spPr/>
    </dgm:pt>
  </dgm:ptLst>
  <dgm:cxnLst>
    <dgm:cxn modelId="{A4012527-32E8-4CD8-87CC-B15922DD27C7}" srcId="{65B6DBCC-CF56-4D28-83A0-55011AFC8EB5}" destId="{EFF3818F-F751-4584-9B2B-F1646BB9CD29}" srcOrd="0" destOrd="0" parTransId="{B94A333D-C267-4C46-B164-D7E707A8A0A8}" sibTransId="{9E513A68-E304-4AC4-B4EC-6C79D0CF249C}"/>
    <dgm:cxn modelId="{FBB66C35-3477-4D4F-B632-B8D75F7A1691}" type="presOf" srcId="{C222D97F-37AE-41DD-943E-627B41C4448A}" destId="{225B11E0-77B3-4C87-AC32-11D24E2C639A}" srcOrd="0" destOrd="0" presId="urn:microsoft.com/office/officeart/2008/layout/HexagonCluster"/>
    <dgm:cxn modelId="{CBDDAB3E-32E6-4938-A7C6-BEC94020F606}" srcId="{65B6DBCC-CF56-4D28-83A0-55011AFC8EB5}" destId="{EEF1C1B2-CAEC-437B-884C-576DDA7511A7}" srcOrd="1" destOrd="0" parTransId="{76370F00-9345-4ECD-97DF-CC58B9DC41F8}" sibTransId="{5A983A26-8FBC-44BD-9288-0E9DA434DE3A}"/>
    <dgm:cxn modelId="{5329B261-6AA7-472A-8B00-D2AA7418FB69}" type="presOf" srcId="{6386EDDD-08F3-4EDD-B4E4-4808A82045B4}" destId="{D1172EB0-E2BC-4E22-B186-C75518486467}" srcOrd="0" destOrd="0" presId="urn:microsoft.com/office/officeart/2008/layout/HexagonCluster"/>
    <dgm:cxn modelId="{6C7DCA61-26A3-483D-BFAD-C8A4380FBD84}" type="presOf" srcId="{EEF1C1B2-CAEC-437B-884C-576DDA7511A7}" destId="{F3433588-C778-4C0B-AEB5-49790D384AE1}" srcOrd="0" destOrd="0" presId="urn:microsoft.com/office/officeart/2008/layout/HexagonCluster"/>
    <dgm:cxn modelId="{3EB2988C-C98E-4F04-A1E9-DD4DF2CDD84C}" type="presOf" srcId="{9E513A68-E304-4AC4-B4EC-6C79D0CF249C}" destId="{7EF4C3BB-279E-4B95-9DAC-4B741A67DBD9}" srcOrd="0" destOrd="0" presId="urn:microsoft.com/office/officeart/2008/layout/HexagonCluster"/>
    <dgm:cxn modelId="{6F8E05D5-3F7C-403A-91EE-E611739DB7C5}" type="presOf" srcId="{EFF3818F-F751-4584-9B2B-F1646BB9CD29}" destId="{9F7F6530-DF62-4616-94C1-0FC44AF6BB47}" srcOrd="0" destOrd="0" presId="urn:microsoft.com/office/officeart/2008/layout/HexagonCluster"/>
    <dgm:cxn modelId="{9862B7EF-26B2-4754-BCF9-04051709449D}" type="presOf" srcId="{5A983A26-8FBC-44BD-9288-0E9DA434DE3A}" destId="{61ABBC9F-AF4B-4546-9346-5AEFD0E68200}" srcOrd="0" destOrd="0" presId="urn:microsoft.com/office/officeart/2008/layout/HexagonCluster"/>
    <dgm:cxn modelId="{30E220FB-D1B6-4F81-B915-DC0DB33E86E9}" type="presOf" srcId="{65B6DBCC-CF56-4D28-83A0-55011AFC8EB5}" destId="{07D9EA11-84DA-4FF3-ADF2-4602D504DCFE}" srcOrd="0" destOrd="0" presId="urn:microsoft.com/office/officeart/2008/layout/HexagonCluster"/>
    <dgm:cxn modelId="{D4E871FD-6453-4BD4-914F-372C6FF1BA7E}" srcId="{65B6DBCC-CF56-4D28-83A0-55011AFC8EB5}" destId="{C222D97F-37AE-41DD-943E-627B41C4448A}" srcOrd="2" destOrd="0" parTransId="{713FDF2F-6031-495E-A9C8-30921CFE71AF}" sibTransId="{6386EDDD-08F3-4EDD-B4E4-4808A82045B4}"/>
    <dgm:cxn modelId="{66790D2F-F1BF-4CF1-8969-026FB4A0E3FD}" type="presParOf" srcId="{07D9EA11-84DA-4FF3-ADF2-4602D504DCFE}" destId="{59B1E78F-BF30-4BA1-BF99-35780914C60D}" srcOrd="0" destOrd="0" presId="urn:microsoft.com/office/officeart/2008/layout/HexagonCluster"/>
    <dgm:cxn modelId="{D8D0B815-395B-41C6-9EE9-E7C1B727CD3C}" type="presParOf" srcId="{59B1E78F-BF30-4BA1-BF99-35780914C60D}" destId="{9F7F6530-DF62-4616-94C1-0FC44AF6BB47}" srcOrd="0" destOrd="0" presId="urn:microsoft.com/office/officeart/2008/layout/HexagonCluster"/>
    <dgm:cxn modelId="{5E09FF51-C9EA-4A4B-8842-2BEB82F2EDEC}" type="presParOf" srcId="{07D9EA11-84DA-4FF3-ADF2-4602D504DCFE}" destId="{C59F8735-41B2-496A-A684-59E0C2EE15AE}" srcOrd="1" destOrd="0" presId="urn:microsoft.com/office/officeart/2008/layout/HexagonCluster"/>
    <dgm:cxn modelId="{C95A7469-AC80-4290-AD14-8B28CDD07C1D}" type="presParOf" srcId="{C59F8735-41B2-496A-A684-59E0C2EE15AE}" destId="{C4BE5A22-5C40-4F76-97A1-7082546ABE22}" srcOrd="0" destOrd="0" presId="urn:microsoft.com/office/officeart/2008/layout/HexagonCluster"/>
    <dgm:cxn modelId="{31CB0709-E514-4A07-BBBD-A6A3F87930DE}" type="presParOf" srcId="{07D9EA11-84DA-4FF3-ADF2-4602D504DCFE}" destId="{4D1E226A-75C6-441E-8627-A90EA8A9C01D}" srcOrd="2" destOrd="0" presId="urn:microsoft.com/office/officeart/2008/layout/HexagonCluster"/>
    <dgm:cxn modelId="{F12635BB-7F98-4B5D-BD15-C9B31D917927}" type="presParOf" srcId="{4D1E226A-75C6-441E-8627-A90EA8A9C01D}" destId="{7EF4C3BB-279E-4B95-9DAC-4B741A67DBD9}" srcOrd="0" destOrd="0" presId="urn:microsoft.com/office/officeart/2008/layout/HexagonCluster"/>
    <dgm:cxn modelId="{607CC09D-FB16-41FA-9775-CDE1B4199295}" type="presParOf" srcId="{07D9EA11-84DA-4FF3-ADF2-4602D504DCFE}" destId="{AD727E71-1944-4E94-81AB-199F2910868F}" srcOrd="3" destOrd="0" presId="urn:microsoft.com/office/officeart/2008/layout/HexagonCluster"/>
    <dgm:cxn modelId="{4F189007-7CE9-4F8D-8AB3-DE74400C9859}" type="presParOf" srcId="{AD727E71-1944-4E94-81AB-199F2910868F}" destId="{7A28564D-A958-4ABB-9C55-5293382BA744}" srcOrd="0" destOrd="0" presId="urn:microsoft.com/office/officeart/2008/layout/HexagonCluster"/>
    <dgm:cxn modelId="{783A13C5-6192-49D6-A6A5-85CAC99E47E4}" type="presParOf" srcId="{07D9EA11-84DA-4FF3-ADF2-4602D504DCFE}" destId="{D64F4963-BE64-4E32-A315-4D9C0CF0934B}" srcOrd="4" destOrd="0" presId="urn:microsoft.com/office/officeart/2008/layout/HexagonCluster"/>
    <dgm:cxn modelId="{D2131F26-E954-4020-BE5B-0B404E47EA29}" type="presParOf" srcId="{D64F4963-BE64-4E32-A315-4D9C0CF0934B}" destId="{F3433588-C778-4C0B-AEB5-49790D384AE1}" srcOrd="0" destOrd="0" presId="urn:microsoft.com/office/officeart/2008/layout/HexagonCluster"/>
    <dgm:cxn modelId="{B2313724-140A-4CB8-A54E-DAABB2C2B2DD}" type="presParOf" srcId="{07D9EA11-84DA-4FF3-ADF2-4602D504DCFE}" destId="{1F9A284A-814F-4F5F-BD9D-5EBF9C44F9AD}" srcOrd="5" destOrd="0" presId="urn:microsoft.com/office/officeart/2008/layout/HexagonCluster"/>
    <dgm:cxn modelId="{BDFCA6F5-26E7-4635-8EA5-21B062963F82}" type="presParOf" srcId="{1F9A284A-814F-4F5F-BD9D-5EBF9C44F9AD}" destId="{532DC2B8-7293-4D4F-A47D-CFDEAF424785}" srcOrd="0" destOrd="0" presId="urn:microsoft.com/office/officeart/2008/layout/HexagonCluster"/>
    <dgm:cxn modelId="{9E589B4B-CA3D-40E7-B6BB-BA3C85D0AC5F}" type="presParOf" srcId="{07D9EA11-84DA-4FF3-ADF2-4602D504DCFE}" destId="{A5040370-2EC9-41B5-BEE3-2F2F03237734}" srcOrd="6" destOrd="0" presId="urn:microsoft.com/office/officeart/2008/layout/HexagonCluster"/>
    <dgm:cxn modelId="{CEACB691-06CF-41F6-A87A-8B5B8FF51C72}" type="presParOf" srcId="{A5040370-2EC9-41B5-BEE3-2F2F03237734}" destId="{61ABBC9F-AF4B-4546-9346-5AEFD0E68200}" srcOrd="0" destOrd="0" presId="urn:microsoft.com/office/officeart/2008/layout/HexagonCluster"/>
    <dgm:cxn modelId="{30F592AE-FDCD-4EE0-AD0F-7B7CAADF772E}" type="presParOf" srcId="{07D9EA11-84DA-4FF3-ADF2-4602D504DCFE}" destId="{06CC6399-CD60-4B5E-AB96-8A73FFC8DE5E}" srcOrd="7" destOrd="0" presId="urn:microsoft.com/office/officeart/2008/layout/HexagonCluster"/>
    <dgm:cxn modelId="{BC6F7874-79C2-41D0-9912-625D29FBCA5D}" type="presParOf" srcId="{06CC6399-CD60-4B5E-AB96-8A73FFC8DE5E}" destId="{2074E8C0-D823-4FE7-9CC5-CBDEA71EEB2C}" srcOrd="0" destOrd="0" presId="urn:microsoft.com/office/officeart/2008/layout/HexagonCluster"/>
    <dgm:cxn modelId="{E7E1292F-C4E3-49F4-B6EB-36C790EBB7E9}" type="presParOf" srcId="{07D9EA11-84DA-4FF3-ADF2-4602D504DCFE}" destId="{2E307EA5-62C0-4EF5-954F-2F632C7498A2}" srcOrd="8" destOrd="0" presId="urn:microsoft.com/office/officeart/2008/layout/HexagonCluster"/>
    <dgm:cxn modelId="{C423BA78-6D6B-4C0C-A6BA-7A561EFD4A61}" type="presParOf" srcId="{2E307EA5-62C0-4EF5-954F-2F632C7498A2}" destId="{225B11E0-77B3-4C87-AC32-11D24E2C639A}" srcOrd="0" destOrd="0" presId="urn:microsoft.com/office/officeart/2008/layout/HexagonCluster"/>
    <dgm:cxn modelId="{8690E335-B764-4BE1-B21F-7BC416197AC1}" type="presParOf" srcId="{07D9EA11-84DA-4FF3-ADF2-4602D504DCFE}" destId="{12EE9BA1-5A70-4E50-974B-161649269EE4}" srcOrd="9" destOrd="0" presId="urn:microsoft.com/office/officeart/2008/layout/HexagonCluster"/>
    <dgm:cxn modelId="{0D26E27E-5821-46F4-9353-C241E103FBB6}" type="presParOf" srcId="{12EE9BA1-5A70-4E50-974B-161649269EE4}" destId="{C26AD559-46FC-43B9-BBC0-FCA5313903D3}" srcOrd="0" destOrd="0" presId="urn:microsoft.com/office/officeart/2008/layout/HexagonCluster"/>
    <dgm:cxn modelId="{D4438496-0A18-4AF2-9E08-436F0EA04FDE}" type="presParOf" srcId="{07D9EA11-84DA-4FF3-ADF2-4602D504DCFE}" destId="{58F89F79-D5E4-49A0-92D2-A8AF43D75A76}" srcOrd="10" destOrd="0" presId="urn:microsoft.com/office/officeart/2008/layout/HexagonCluster"/>
    <dgm:cxn modelId="{2EDB86B4-231C-40DD-8B34-7D7103586B7C}" type="presParOf" srcId="{58F89F79-D5E4-49A0-92D2-A8AF43D75A76}" destId="{D1172EB0-E2BC-4E22-B186-C75518486467}" srcOrd="0" destOrd="0" presId="urn:microsoft.com/office/officeart/2008/layout/HexagonCluster"/>
    <dgm:cxn modelId="{7C6B32E1-658E-4DEB-B484-89267C76217F}" type="presParOf" srcId="{07D9EA11-84DA-4FF3-ADF2-4602D504DCFE}" destId="{7393398B-AA8B-4B50-A44C-A5979EB326EE}" srcOrd="11" destOrd="0" presId="urn:microsoft.com/office/officeart/2008/layout/HexagonCluster"/>
    <dgm:cxn modelId="{FDEE662A-88ED-4FA3-9223-F5A6DF141169}" type="presParOf" srcId="{7393398B-AA8B-4B50-A44C-A5979EB326EE}" destId="{8F7A0855-CABF-4690-AA45-26AA526C0BD8}"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91C73C-110E-4B1C-8713-23BCD1F2A3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6AE00A-9EA7-478E-B75A-C13833891F0B}">
      <dgm:prSet phldrT="[Text]"/>
      <dgm:spPr/>
      <dgm:t>
        <a:bodyPr/>
        <a:lstStyle/>
        <a:p>
          <a:r>
            <a:rPr lang="en-US" dirty="0"/>
            <a:t>Choices</a:t>
          </a:r>
        </a:p>
      </dgm:t>
    </dgm:pt>
    <dgm:pt modelId="{E66B691E-804A-4A39-A086-75D4182AC5FE}" type="parTrans" cxnId="{D7633EFB-1B5B-43ED-871D-AEC7983B5512}">
      <dgm:prSet/>
      <dgm:spPr/>
      <dgm:t>
        <a:bodyPr/>
        <a:lstStyle/>
        <a:p>
          <a:endParaRPr lang="en-US"/>
        </a:p>
      </dgm:t>
    </dgm:pt>
    <dgm:pt modelId="{F810A69A-A4A2-4767-B479-F7DBEA09F323}" type="sibTrans" cxnId="{D7633EFB-1B5B-43ED-871D-AEC7983B5512}">
      <dgm:prSet/>
      <dgm:spPr/>
      <dgm:t>
        <a:bodyPr/>
        <a:lstStyle/>
        <a:p>
          <a:endParaRPr lang="en-US"/>
        </a:p>
      </dgm:t>
    </dgm:pt>
    <dgm:pt modelId="{E78EB3B7-49C3-46E9-9E7A-865FA2590085}">
      <dgm:prSet phldrT="[Text]"/>
      <dgm:spPr/>
      <dgm:t>
        <a:bodyPr/>
        <a:lstStyle/>
        <a:p>
          <a:r>
            <a:rPr lang="en-US" dirty="0"/>
            <a:t>Time</a:t>
          </a:r>
        </a:p>
      </dgm:t>
    </dgm:pt>
    <dgm:pt modelId="{46EC3738-9023-4C77-ACEF-87E2618344CF}" type="parTrans" cxnId="{206C0D75-9400-4847-829D-618C2A7FE5EF}">
      <dgm:prSet/>
      <dgm:spPr/>
      <dgm:t>
        <a:bodyPr/>
        <a:lstStyle/>
        <a:p>
          <a:endParaRPr lang="en-US"/>
        </a:p>
      </dgm:t>
    </dgm:pt>
    <dgm:pt modelId="{C605FA9C-5008-4647-BA8D-D6C96E83BCE9}" type="sibTrans" cxnId="{206C0D75-9400-4847-829D-618C2A7FE5EF}">
      <dgm:prSet/>
      <dgm:spPr/>
      <dgm:t>
        <a:bodyPr/>
        <a:lstStyle/>
        <a:p>
          <a:endParaRPr lang="en-US"/>
        </a:p>
      </dgm:t>
    </dgm:pt>
    <dgm:pt modelId="{2EBAF3EC-457F-4275-9B8B-C4BEAB8B737D}">
      <dgm:prSet phldrT="[Text]"/>
      <dgm:spPr/>
      <dgm:t>
        <a:bodyPr/>
        <a:lstStyle/>
        <a:p>
          <a:r>
            <a:rPr lang="en-US" dirty="0"/>
            <a:t>Routines</a:t>
          </a:r>
        </a:p>
      </dgm:t>
    </dgm:pt>
    <dgm:pt modelId="{428A5614-3800-4033-B612-1D2934D81DE1}" type="parTrans" cxnId="{71BD1333-54E1-4AFD-87DB-39CB0310FC31}">
      <dgm:prSet/>
      <dgm:spPr/>
      <dgm:t>
        <a:bodyPr/>
        <a:lstStyle/>
        <a:p>
          <a:endParaRPr lang="en-US"/>
        </a:p>
      </dgm:t>
    </dgm:pt>
    <dgm:pt modelId="{980E4A81-E9C9-439B-A993-39445FAED9E0}" type="sibTrans" cxnId="{71BD1333-54E1-4AFD-87DB-39CB0310FC31}">
      <dgm:prSet/>
      <dgm:spPr/>
      <dgm:t>
        <a:bodyPr/>
        <a:lstStyle/>
        <a:p>
          <a:endParaRPr lang="en-US"/>
        </a:p>
      </dgm:t>
    </dgm:pt>
    <dgm:pt modelId="{BB240159-4E5F-4A43-832B-B24E16994EB3}">
      <dgm:prSet phldrT="[Text]"/>
      <dgm:spPr/>
      <dgm:t>
        <a:bodyPr/>
        <a:lstStyle/>
        <a:p>
          <a:r>
            <a:rPr lang="en-US" dirty="0"/>
            <a:t>Praise/rewards</a:t>
          </a:r>
        </a:p>
      </dgm:t>
    </dgm:pt>
    <dgm:pt modelId="{DAA26FF6-D1BF-4125-977D-4AB57279CEC5}" type="parTrans" cxnId="{66DA314A-AF26-4C32-87A1-31EC7BF24589}">
      <dgm:prSet/>
      <dgm:spPr/>
      <dgm:t>
        <a:bodyPr/>
        <a:lstStyle/>
        <a:p>
          <a:endParaRPr lang="en-US"/>
        </a:p>
      </dgm:t>
    </dgm:pt>
    <dgm:pt modelId="{55394931-25B0-48CD-B95B-E48F650AB94F}" type="sibTrans" cxnId="{66DA314A-AF26-4C32-87A1-31EC7BF24589}">
      <dgm:prSet/>
      <dgm:spPr/>
      <dgm:t>
        <a:bodyPr/>
        <a:lstStyle/>
        <a:p>
          <a:endParaRPr lang="en-US"/>
        </a:p>
      </dgm:t>
    </dgm:pt>
    <dgm:pt modelId="{D88B2B3F-3FF3-4C5E-BD25-B3339685FA76}">
      <dgm:prSet phldrT="[Text]"/>
      <dgm:spPr/>
      <dgm:t>
        <a:bodyPr/>
        <a:lstStyle/>
        <a:p>
          <a:r>
            <a:rPr lang="en-US" dirty="0"/>
            <a:t>Language</a:t>
          </a:r>
        </a:p>
      </dgm:t>
    </dgm:pt>
    <dgm:pt modelId="{9D733F1F-C786-4AFF-8487-F0B395FDB34F}" type="parTrans" cxnId="{E3CF5EB6-0A91-4BF2-AB91-381923CEBCF6}">
      <dgm:prSet/>
      <dgm:spPr/>
      <dgm:t>
        <a:bodyPr/>
        <a:lstStyle/>
        <a:p>
          <a:endParaRPr lang="en-US"/>
        </a:p>
      </dgm:t>
    </dgm:pt>
    <dgm:pt modelId="{354A1DBC-1377-4435-8F02-ABE709D44963}" type="sibTrans" cxnId="{E3CF5EB6-0A91-4BF2-AB91-381923CEBCF6}">
      <dgm:prSet/>
      <dgm:spPr/>
      <dgm:t>
        <a:bodyPr/>
        <a:lstStyle/>
        <a:p>
          <a:endParaRPr lang="en-US"/>
        </a:p>
      </dgm:t>
    </dgm:pt>
    <dgm:pt modelId="{689FF862-8CFF-457C-9FC3-1392D3E8F001}">
      <dgm:prSet/>
      <dgm:spPr/>
      <dgm:t>
        <a:bodyPr/>
        <a:lstStyle/>
        <a:p>
          <a:r>
            <a:rPr lang="en-US" dirty="0"/>
            <a:t>Consistence </a:t>
          </a:r>
        </a:p>
      </dgm:t>
    </dgm:pt>
    <dgm:pt modelId="{B61FBA19-4808-462E-B302-C1771B0CA956}" type="parTrans" cxnId="{BA5506D6-5282-4303-94D3-D33C3C32FF04}">
      <dgm:prSet/>
      <dgm:spPr/>
      <dgm:t>
        <a:bodyPr/>
        <a:lstStyle/>
        <a:p>
          <a:endParaRPr lang="en-US"/>
        </a:p>
      </dgm:t>
    </dgm:pt>
    <dgm:pt modelId="{AEB9E29D-4459-452C-BFF3-3E4BEF699725}" type="sibTrans" cxnId="{BA5506D6-5282-4303-94D3-D33C3C32FF04}">
      <dgm:prSet/>
      <dgm:spPr/>
      <dgm:t>
        <a:bodyPr/>
        <a:lstStyle/>
        <a:p>
          <a:endParaRPr lang="en-US"/>
        </a:p>
      </dgm:t>
    </dgm:pt>
    <dgm:pt modelId="{0444C5EB-FD56-4379-BC7D-6383B591D9FD}">
      <dgm:prSet/>
      <dgm:spPr/>
      <dgm:t>
        <a:bodyPr/>
        <a:lstStyle/>
        <a:p>
          <a:r>
            <a:rPr lang="en-US" dirty="0"/>
            <a:t>Fun/</a:t>
          </a:r>
          <a:r>
            <a:rPr lang="en-US" dirty="0" err="1"/>
            <a:t>humour</a:t>
          </a:r>
          <a:endParaRPr lang="en-US" dirty="0"/>
        </a:p>
      </dgm:t>
    </dgm:pt>
    <dgm:pt modelId="{5722FB7B-F936-46E3-A406-55DC1164D83E}" type="parTrans" cxnId="{50A1B625-BAEA-46A8-AE4D-DFCFA95DCEA5}">
      <dgm:prSet/>
      <dgm:spPr/>
    </dgm:pt>
    <dgm:pt modelId="{39EB2CC5-AB26-428E-818B-29C665AFEC93}" type="sibTrans" cxnId="{50A1B625-BAEA-46A8-AE4D-DFCFA95DCEA5}">
      <dgm:prSet/>
      <dgm:spPr/>
    </dgm:pt>
    <dgm:pt modelId="{F7AA6E15-B7E6-48FC-BD8E-FBA40EA48BCE}" type="pres">
      <dgm:prSet presAssocID="{A191C73C-110E-4B1C-8713-23BCD1F2A3FD}" presName="diagram" presStyleCnt="0">
        <dgm:presLayoutVars>
          <dgm:dir/>
          <dgm:resizeHandles val="exact"/>
        </dgm:presLayoutVars>
      </dgm:prSet>
      <dgm:spPr/>
    </dgm:pt>
    <dgm:pt modelId="{5179EE2A-C5AC-4EB1-87D9-617FE38D7BF1}" type="pres">
      <dgm:prSet presAssocID="{876AE00A-9EA7-478E-B75A-C13833891F0B}" presName="node" presStyleLbl="node1" presStyleIdx="0" presStyleCnt="7">
        <dgm:presLayoutVars>
          <dgm:bulletEnabled val="1"/>
        </dgm:presLayoutVars>
      </dgm:prSet>
      <dgm:spPr/>
    </dgm:pt>
    <dgm:pt modelId="{150165B1-10BC-49AC-8A37-71EB05E79515}" type="pres">
      <dgm:prSet presAssocID="{F810A69A-A4A2-4767-B479-F7DBEA09F323}" presName="sibTrans" presStyleCnt="0"/>
      <dgm:spPr/>
    </dgm:pt>
    <dgm:pt modelId="{37181CD5-0992-449B-83B8-07B473BD6152}" type="pres">
      <dgm:prSet presAssocID="{E78EB3B7-49C3-46E9-9E7A-865FA2590085}" presName="node" presStyleLbl="node1" presStyleIdx="1" presStyleCnt="7">
        <dgm:presLayoutVars>
          <dgm:bulletEnabled val="1"/>
        </dgm:presLayoutVars>
      </dgm:prSet>
      <dgm:spPr/>
    </dgm:pt>
    <dgm:pt modelId="{AA92980B-AB87-4AB9-A1CC-BA91DBB07E3E}" type="pres">
      <dgm:prSet presAssocID="{C605FA9C-5008-4647-BA8D-D6C96E83BCE9}" presName="sibTrans" presStyleCnt="0"/>
      <dgm:spPr/>
    </dgm:pt>
    <dgm:pt modelId="{8329F219-7EE5-4162-8A46-913414A663E2}" type="pres">
      <dgm:prSet presAssocID="{2EBAF3EC-457F-4275-9B8B-C4BEAB8B737D}" presName="node" presStyleLbl="node1" presStyleIdx="2" presStyleCnt="7">
        <dgm:presLayoutVars>
          <dgm:bulletEnabled val="1"/>
        </dgm:presLayoutVars>
      </dgm:prSet>
      <dgm:spPr/>
    </dgm:pt>
    <dgm:pt modelId="{1E5DE05F-318D-4E12-BBB9-E6691F674E1F}" type="pres">
      <dgm:prSet presAssocID="{980E4A81-E9C9-439B-A993-39445FAED9E0}" presName="sibTrans" presStyleCnt="0"/>
      <dgm:spPr/>
    </dgm:pt>
    <dgm:pt modelId="{63E34B58-43FB-45DB-9A1D-83D10B45944E}" type="pres">
      <dgm:prSet presAssocID="{BB240159-4E5F-4A43-832B-B24E16994EB3}" presName="node" presStyleLbl="node1" presStyleIdx="3" presStyleCnt="7">
        <dgm:presLayoutVars>
          <dgm:bulletEnabled val="1"/>
        </dgm:presLayoutVars>
      </dgm:prSet>
      <dgm:spPr/>
    </dgm:pt>
    <dgm:pt modelId="{A706025F-12F4-4507-B2C0-028AF809F1A3}" type="pres">
      <dgm:prSet presAssocID="{55394931-25B0-48CD-B95B-E48F650AB94F}" presName="sibTrans" presStyleCnt="0"/>
      <dgm:spPr/>
    </dgm:pt>
    <dgm:pt modelId="{27B8F666-ADBF-463B-B4FD-BDA4BE03F6E5}" type="pres">
      <dgm:prSet presAssocID="{D88B2B3F-3FF3-4C5E-BD25-B3339685FA76}" presName="node" presStyleLbl="node1" presStyleIdx="4" presStyleCnt="7">
        <dgm:presLayoutVars>
          <dgm:bulletEnabled val="1"/>
        </dgm:presLayoutVars>
      </dgm:prSet>
      <dgm:spPr/>
    </dgm:pt>
    <dgm:pt modelId="{6BD8B25A-3C08-4994-9E79-25A518FAF41F}" type="pres">
      <dgm:prSet presAssocID="{354A1DBC-1377-4435-8F02-ABE709D44963}" presName="sibTrans" presStyleCnt="0"/>
      <dgm:spPr/>
    </dgm:pt>
    <dgm:pt modelId="{FF6ED079-9863-44EA-8A55-E723EE4B6AFF}" type="pres">
      <dgm:prSet presAssocID="{689FF862-8CFF-457C-9FC3-1392D3E8F001}" presName="node" presStyleLbl="node1" presStyleIdx="5" presStyleCnt="7">
        <dgm:presLayoutVars>
          <dgm:bulletEnabled val="1"/>
        </dgm:presLayoutVars>
      </dgm:prSet>
      <dgm:spPr/>
    </dgm:pt>
    <dgm:pt modelId="{012CBB56-8178-4E87-895B-347C4B0947AD}" type="pres">
      <dgm:prSet presAssocID="{AEB9E29D-4459-452C-BFF3-3E4BEF699725}" presName="sibTrans" presStyleCnt="0"/>
      <dgm:spPr/>
    </dgm:pt>
    <dgm:pt modelId="{6EA53E21-18AE-44CA-8F69-057F6B8462B3}" type="pres">
      <dgm:prSet presAssocID="{0444C5EB-FD56-4379-BC7D-6383B591D9FD}" presName="node" presStyleLbl="node1" presStyleIdx="6" presStyleCnt="7">
        <dgm:presLayoutVars>
          <dgm:bulletEnabled val="1"/>
        </dgm:presLayoutVars>
      </dgm:prSet>
      <dgm:spPr/>
    </dgm:pt>
  </dgm:ptLst>
  <dgm:cxnLst>
    <dgm:cxn modelId="{E49EF022-E4B7-4E8E-A9F6-FB8C4D2BEE8E}" type="presOf" srcId="{A191C73C-110E-4B1C-8713-23BCD1F2A3FD}" destId="{F7AA6E15-B7E6-48FC-BD8E-FBA40EA48BCE}" srcOrd="0" destOrd="0" presId="urn:microsoft.com/office/officeart/2005/8/layout/default"/>
    <dgm:cxn modelId="{50A1B625-BAEA-46A8-AE4D-DFCFA95DCEA5}" srcId="{A191C73C-110E-4B1C-8713-23BCD1F2A3FD}" destId="{0444C5EB-FD56-4379-BC7D-6383B591D9FD}" srcOrd="6" destOrd="0" parTransId="{5722FB7B-F936-46E3-A406-55DC1164D83E}" sibTransId="{39EB2CC5-AB26-428E-818B-29C665AFEC93}"/>
    <dgm:cxn modelId="{71BD1333-54E1-4AFD-87DB-39CB0310FC31}" srcId="{A191C73C-110E-4B1C-8713-23BCD1F2A3FD}" destId="{2EBAF3EC-457F-4275-9B8B-C4BEAB8B737D}" srcOrd="2" destOrd="0" parTransId="{428A5614-3800-4033-B612-1D2934D81DE1}" sibTransId="{980E4A81-E9C9-439B-A993-39445FAED9E0}"/>
    <dgm:cxn modelId="{66DA314A-AF26-4C32-87A1-31EC7BF24589}" srcId="{A191C73C-110E-4B1C-8713-23BCD1F2A3FD}" destId="{BB240159-4E5F-4A43-832B-B24E16994EB3}" srcOrd="3" destOrd="0" parTransId="{DAA26FF6-D1BF-4125-977D-4AB57279CEC5}" sibTransId="{55394931-25B0-48CD-B95B-E48F650AB94F}"/>
    <dgm:cxn modelId="{58FF7B4B-9B13-4E3A-85F4-A51E84175925}" type="presOf" srcId="{E78EB3B7-49C3-46E9-9E7A-865FA2590085}" destId="{37181CD5-0992-449B-83B8-07B473BD6152}" srcOrd="0" destOrd="0" presId="urn:microsoft.com/office/officeart/2005/8/layout/default"/>
    <dgm:cxn modelId="{188A114F-4868-4524-B646-9A858BD2C9E8}" type="presOf" srcId="{0444C5EB-FD56-4379-BC7D-6383B591D9FD}" destId="{6EA53E21-18AE-44CA-8F69-057F6B8462B3}" srcOrd="0" destOrd="0" presId="urn:microsoft.com/office/officeart/2005/8/layout/default"/>
    <dgm:cxn modelId="{206C0D75-9400-4847-829D-618C2A7FE5EF}" srcId="{A191C73C-110E-4B1C-8713-23BCD1F2A3FD}" destId="{E78EB3B7-49C3-46E9-9E7A-865FA2590085}" srcOrd="1" destOrd="0" parTransId="{46EC3738-9023-4C77-ACEF-87E2618344CF}" sibTransId="{C605FA9C-5008-4647-BA8D-D6C96E83BCE9}"/>
    <dgm:cxn modelId="{93657D85-3C90-44AB-9F13-8852B39017E7}" type="presOf" srcId="{2EBAF3EC-457F-4275-9B8B-C4BEAB8B737D}" destId="{8329F219-7EE5-4162-8A46-913414A663E2}" srcOrd="0" destOrd="0" presId="urn:microsoft.com/office/officeart/2005/8/layout/default"/>
    <dgm:cxn modelId="{2794E594-0D33-4126-9C83-747815145A43}" type="presOf" srcId="{D88B2B3F-3FF3-4C5E-BD25-B3339685FA76}" destId="{27B8F666-ADBF-463B-B4FD-BDA4BE03F6E5}" srcOrd="0" destOrd="0" presId="urn:microsoft.com/office/officeart/2005/8/layout/default"/>
    <dgm:cxn modelId="{752710B5-80C3-4959-94F9-F56972D5EEDD}" type="presOf" srcId="{BB240159-4E5F-4A43-832B-B24E16994EB3}" destId="{63E34B58-43FB-45DB-9A1D-83D10B45944E}" srcOrd="0" destOrd="0" presId="urn:microsoft.com/office/officeart/2005/8/layout/default"/>
    <dgm:cxn modelId="{E3CF5EB6-0A91-4BF2-AB91-381923CEBCF6}" srcId="{A191C73C-110E-4B1C-8713-23BCD1F2A3FD}" destId="{D88B2B3F-3FF3-4C5E-BD25-B3339685FA76}" srcOrd="4" destOrd="0" parTransId="{9D733F1F-C786-4AFF-8487-F0B395FDB34F}" sibTransId="{354A1DBC-1377-4435-8F02-ABE709D44963}"/>
    <dgm:cxn modelId="{BA5506D6-5282-4303-94D3-D33C3C32FF04}" srcId="{A191C73C-110E-4B1C-8713-23BCD1F2A3FD}" destId="{689FF862-8CFF-457C-9FC3-1392D3E8F001}" srcOrd="5" destOrd="0" parTransId="{B61FBA19-4808-462E-B302-C1771B0CA956}" sibTransId="{AEB9E29D-4459-452C-BFF3-3E4BEF699725}"/>
    <dgm:cxn modelId="{8C61F2E4-03A1-44D0-8730-4EA9F5E78D01}" type="presOf" srcId="{689FF862-8CFF-457C-9FC3-1392D3E8F001}" destId="{FF6ED079-9863-44EA-8A55-E723EE4B6AFF}" srcOrd="0" destOrd="0" presId="urn:microsoft.com/office/officeart/2005/8/layout/default"/>
    <dgm:cxn modelId="{C17A0DE5-7F76-4235-8114-1DCD30EC4541}" type="presOf" srcId="{876AE00A-9EA7-478E-B75A-C13833891F0B}" destId="{5179EE2A-C5AC-4EB1-87D9-617FE38D7BF1}" srcOrd="0" destOrd="0" presId="urn:microsoft.com/office/officeart/2005/8/layout/default"/>
    <dgm:cxn modelId="{D7633EFB-1B5B-43ED-871D-AEC7983B5512}" srcId="{A191C73C-110E-4B1C-8713-23BCD1F2A3FD}" destId="{876AE00A-9EA7-478E-B75A-C13833891F0B}" srcOrd="0" destOrd="0" parTransId="{E66B691E-804A-4A39-A086-75D4182AC5FE}" sibTransId="{F810A69A-A4A2-4767-B479-F7DBEA09F323}"/>
    <dgm:cxn modelId="{B743CB0C-BF40-48C7-9BA7-289E455CDA4E}" type="presParOf" srcId="{F7AA6E15-B7E6-48FC-BD8E-FBA40EA48BCE}" destId="{5179EE2A-C5AC-4EB1-87D9-617FE38D7BF1}" srcOrd="0" destOrd="0" presId="urn:microsoft.com/office/officeart/2005/8/layout/default"/>
    <dgm:cxn modelId="{05B87579-83F3-49AA-8F8A-DD4DF36D0F05}" type="presParOf" srcId="{F7AA6E15-B7E6-48FC-BD8E-FBA40EA48BCE}" destId="{150165B1-10BC-49AC-8A37-71EB05E79515}" srcOrd="1" destOrd="0" presId="urn:microsoft.com/office/officeart/2005/8/layout/default"/>
    <dgm:cxn modelId="{90BDC6B0-C6A3-41DF-A867-AFD93CF28363}" type="presParOf" srcId="{F7AA6E15-B7E6-48FC-BD8E-FBA40EA48BCE}" destId="{37181CD5-0992-449B-83B8-07B473BD6152}" srcOrd="2" destOrd="0" presId="urn:microsoft.com/office/officeart/2005/8/layout/default"/>
    <dgm:cxn modelId="{0EC54E57-B558-4757-B828-92EB9B5EDA04}" type="presParOf" srcId="{F7AA6E15-B7E6-48FC-BD8E-FBA40EA48BCE}" destId="{AA92980B-AB87-4AB9-A1CC-BA91DBB07E3E}" srcOrd="3" destOrd="0" presId="urn:microsoft.com/office/officeart/2005/8/layout/default"/>
    <dgm:cxn modelId="{BDB6E931-51CB-4E0D-8B9D-B46C972094AE}" type="presParOf" srcId="{F7AA6E15-B7E6-48FC-BD8E-FBA40EA48BCE}" destId="{8329F219-7EE5-4162-8A46-913414A663E2}" srcOrd="4" destOrd="0" presId="urn:microsoft.com/office/officeart/2005/8/layout/default"/>
    <dgm:cxn modelId="{447501D8-DCE5-4A54-82AE-C69D5ACC0283}" type="presParOf" srcId="{F7AA6E15-B7E6-48FC-BD8E-FBA40EA48BCE}" destId="{1E5DE05F-318D-4E12-BBB9-E6691F674E1F}" srcOrd="5" destOrd="0" presId="urn:microsoft.com/office/officeart/2005/8/layout/default"/>
    <dgm:cxn modelId="{1BD3C089-C5FD-4760-B580-F7E0EB2F499A}" type="presParOf" srcId="{F7AA6E15-B7E6-48FC-BD8E-FBA40EA48BCE}" destId="{63E34B58-43FB-45DB-9A1D-83D10B45944E}" srcOrd="6" destOrd="0" presId="urn:microsoft.com/office/officeart/2005/8/layout/default"/>
    <dgm:cxn modelId="{BC7A86CC-9386-4594-A7DD-BDD178B7F861}" type="presParOf" srcId="{F7AA6E15-B7E6-48FC-BD8E-FBA40EA48BCE}" destId="{A706025F-12F4-4507-B2C0-028AF809F1A3}" srcOrd="7" destOrd="0" presId="urn:microsoft.com/office/officeart/2005/8/layout/default"/>
    <dgm:cxn modelId="{D579B6DB-9774-489A-ACD6-100CB0A786C1}" type="presParOf" srcId="{F7AA6E15-B7E6-48FC-BD8E-FBA40EA48BCE}" destId="{27B8F666-ADBF-463B-B4FD-BDA4BE03F6E5}" srcOrd="8" destOrd="0" presId="urn:microsoft.com/office/officeart/2005/8/layout/default"/>
    <dgm:cxn modelId="{6D538CAB-75FC-4A83-9412-23B6EB824C6A}" type="presParOf" srcId="{F7AA6E15-B7E6-48FC-BD8E-FBA40EA48BCE}" destId="{6BD8B25A-3C08-4994-9E79-25A518FAF41F}" srcOrd="9" destOrd="0" presId="urn:microsoft.com/office/officeart/2005/8/layout/default"/>
    <dgm:cxn modelId="{271D3D8D-F5DB-4CEE-B988-73461F82CC2D}" type="presParOf" srcId="{F7AA6E15-B7E6-48FC-BD8E-FBA40EA48BCE}" destId="{FF6ED079-9863-44EA-8A55-E723EE4B6AFF}" srcOrd="10" destOrd="0" presId="urn:microsoft.com/office/officeart/2005/8/layout/default"/>
    <dgm:cxn modelId="{D8127C2F-9E23-4FD5-ADF3-71B6AD0308C0}" type="presParOf" srcId="{F7AA6E15-B7E6-48FC-BD8E-FBA40EA48BCE}" destId="{012CBB56-8178-4E87-895B-347C4B0947AD}" srcOrd="11" destOrd="0" presId="urn:microsoft.com/office/officeart/2005/8/layout/default"/>
    <dgm:cxn modelId="{ECD70DA5-23D3-4A57-881B-32D525BABCA5}" type="presParOf" srcId="{F7AA6E15-B7E6-48FC-BD8E-FBA40EA48BCE}" destId="{6EA53E21-18AE-44CA-8F69-057F6B8462B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91C73C-110E-4B1C-8713-23BCD1F2A3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6AE00A-9EA7-478E-B75A-C13833891F0B}">
      <dgm:prSet phldrT="[Text]"/>
      <dgm:spPr/>
      <dgm:t>
        <a:bodyPr/>
        <a:lstStyle/>
        <a:p>
          <a:r>
            <a:rPr lang="en-US" dirty="0"/>
            <a:t>Choices</a:t>
          </a:r>
        </a:p>
      </dgm:t>
    </dgm:pt>
    <dgm:pt modelId="{E66B691E-804A-4A39-A086-75D4182AC5FE}" type="parTrans" cxnId="{D7633EFB-1B5B-43ED-871D-AEC7983B5512}">
      <dgm:prSet/>
      <dgm:spPr/>
      <dgm:t>
        <a:bodyPr/>
        <a:lstStyle/>
        <a:p>
          <a:endParaRPr lang="en-US"/>
        </a:p>
      </dgm:t>
    </dgm:pt>
    <dgm:pt modelId="{F810A69A-A4A2-4767-B479-F7DBEA09F323}" type="sibTrans" cxnId="{D7633EFB-1B5B-43ED-871D-AEC7983B5512}">
      <dgm:prSet/>
      <dgm:spPr/>
      <dgm:t>
        <a:bodyPr/>
        <a:lstStyle/>
        <a:p>
          <a:endParaRPr lang="en-US"/>
        </a:p>
      </dgm:t>
    </dgm:pt>
    <dgm:pt modelId="{D88B2B3F-3FF3-4C5E-BD25-B3339685FA76}">
      <dgm:prSet phldrT="[Text]"/>
      <dgm:spPr/>
      <dgm:t>
        <a:bodyPr/>
        <a:lstStyle/>
        <a:p>
          <a:r>
            <a:rPr lang="en-US" dirty="0"/>
            <a:t>Keep language simple</a:t>
          </a:r>
        </a:p>
      </dgm:t>
    </dgm:pt>
    <dgm:pt modelId="{9D733F1F-C786-4AFF-8487-F0B395FDB34F}" type="parTrans" cxnId="{E3CF5EB6-0A91-4BF2-AB91-381923CEBCF6}">
      <dgm:prSet/>
      <dgm:spPr/>
      <dgm:t>
        <a:bodyPr/>
        <a:lstStyle/>
        <a:p>
          <a:endParaRPr lang="en-US"/>
        </a:p>
      </dgm:t>
    </dgm:pt>
    <dgm:pt modelId="{354A1DBC-1377-4435-8F02-ABE709D44963}" type="sibTrans" cxnId="{E3CF5EB6-0A91-4BF2-AB91-381923CEBCF6}">
      <dgm:prSet/>
      <dgm:spPr/>
      <dgm:t>
        <a:bodyPr/>
        <a:lstStyle/>
        <a:p>
          <a:endParaRPr lang="en-US"/>
        </a:p>
      </dgm:t>
    </dgm:pt>
    <dgm:pt modelId="{A5249BF5-99DB-48C2-AC48-886EBA429F1A}">
      <dgm:prSet/>
      <dgm:spPr/>
      <dgm:t>
        <a:bodyPr/>
        <a:lstStyle/>
        <a:p>
          <a:r>
            <a:rPr lang="en-US" dirty="0"/>
            <a:t>Consistence </a:t>
          </a:r>
        </a:p>
      </dgm:t>
    </dgm:pt>
    <dgm:pt modelId="{D6953FA5-2BE6-4F73-A839-516DDE6F4045}" type="parTrans" cxnId="{8A2EB6D2-5D3E-4256-9E0D-FFC79D8EE612}">
      <dgm:prSet/>
      <dgm:spPr/>
      <dgm:t>
        <a:bodyPr/>
        <a:lstStyle/>
        <a:p>
          <a:endParaRPr lang="en-US"/>
        </a:p>
      </dgm:t>
    </dgm:pt>
    <dgm:pt modelId="{FDFC592A-5997-4984-A91B-8F5414FB2223}" type="sibTrans" cxnId="{8A2EB6D2-5D3E-4256-9E0D-FFC79D8EE612}">
      <dgm:prSet/>
      <dgm:spPr/>
      <dgm:t>
        <a:bodyPr/>
        <a:lstStyle/>
        <a:p>
          <a:endParaRPr lang="en-US"/>
        </a:p>
      </dgm:t>
    </dgm:pt>
    <dgm:pt modelId="{689FF862-8CFF-457C-9FC3-1392D3E8F001}">
      <dgm:prSet/>
      <dgm:spPr/>
      <dgm:t>
        <a:bodyPr/>
        <a:lstStyle/>
        <a:p>
          <a:r>
            <a:rPr lang="en-US" dirty="0"/>
            <a:t>Triggers/intervene quickly</a:t>
          </a:r>
        </a:p>
      </dgm:t>
    </dgm:pt>
    <dgm:pt modelId="{B61FBA19-4808-462E-B302-C1771B0CA956}" type="parTrans" cxnId="{BA5506D6-5282-4303-94D3-D33C3C32FF04}">
      <dgm:prSet/>
      <dgm:spPr/>
      <dgm:t>
        <a:bodyPr/>
        <a:lstStyle/>
        <a:p>
          <a:endParaRPr lang="en-US"/>
        </a:p>
      </dgm:t>
    </dgm:pt>
    <dgm:pt modelId="{AEB9E29D-4459-452C-BFF3-3E4BEF699725}" type="sibTrans" cxnId="{BA5506D6-5282-4303-94D3-D33C3C32FF04}">
      <dgm:prSet/>
      <dgm:spPr/>
      <dgm:t>
        <a:bodyPr/>
        <a:lstStyle/>
        <a:p>
          <a:endParaRPr lang="en-US"/>
        </a:p>
      </dgm:t>
    </dgm:pt>
    <dgm:pt modelId="{CD20A0F4-CD73-4B34-841D-2095969BBAFA}">
      <dgm:prSet/>
      <dgm:spPr/>
      <dgm:t>
        <a:bodyPr/>
        <a:lstStyle/>
        <a:p>
          <a:r>
            <a:rPr lang="en-US" dirty="0"/>
            <a:t>Stay calm and sound confident </a:t>
          </a:r>
        </a:p>
      </dgm:t>
    </dgm:pt>
    <dgm:pt modelId="{E068EB06-9387-46BE-8433-F739585892FD}" type="parTrans" cxnId="{8D792BA3-F074-40B1-AF8A-40EBA6843D47}">
      <dgm:prSet/>
      <dgm:spPr/>
      <dgm:t>
        <a:bodyPr/>
        <a:lstStyle/>
        <a:p>
          <a:endParaRPr lang="en-US"/>
        </a:p>
      </dgm:t>
    </dgm:pt>
    <dgm:pt modelId="{201687E4-8B2E-4C93-9FE7-9ABCF2519CE6}" type="sibTrans" cxnId="{8D792BA3-F074-40B1-AF8A-40EBA6843D47}">
      <dgm:prSet/>
      <dgm:spPr/>
      <dgm:t>
        <a:bodyPr/>
        <a:lstStyle/>
        <a:p>
          <a:endParaRPr lang="en-US"/>
        </a:p>
      </dgm:t>
    </dgm:pt>
    <dgm:pt modelId="{7349B93F-855E-42E5-9157-8339B4D22236}">
      <dgm:prSet/>
      <dgm:spPr/>
      <dgm:t>
        <a:bodyPr/>
        <a:lstStyle/>
        <a:p>
          <a:r>
            <a:rPr lang="en-US" dirty="0"/>
            <a:t>Reassurance/coaching </a:t>
          </a:r>
        </a:p>
      </dgm:t>
    </dgm:pt>
    <dgm:pt modelId="{53DA400B-75E4-4214-B355-8EE7CD328049}" type="parTrans" cxnId="{B061DF2D-A1AF-43EB-B426-C15B4033A74A}">
      <dgm:prSet/>
      <dgm:spPr/>
      <dgm:t>
        <a:bodyPr/>
        <a:lstStyle/>
        <a:p>
          <a:endParaRPr lang="en-US"/>
        </a:p>
      </dgm:t>
    </dgm:pt>
    <dgm:pt modelId="{2AA3C0BA-EC9B-447E-9246-94B0CEBA5345}" type="sibTrans" cxnId="{B061DF2D-A1AF-43EB-B426-C15B4033A74A}">
      <dgm:prSet/>
      <dgm:spPr/>
      <dgm:t>
        <a:bodyPr/>
        <a:lstStyle/>
        <a:p>
          <a:endParaRPr lang="en-US"/>
        </a:p>
      </dgm:t>
    </dgm:pt>
    <dgm:pt modelId="{04461C08-471E-48D1-8672-A22DCFF833B8}">
      <dgm:prSet/>
      <dgm:spPr/>
      <dgm:t>
        <a:bodyPr/>
        <a:lstStyle/>
        <a:p>
          <a:r>
            <a:rPr lang="en-US" dirty="0"/>
            <a:t>Distraction </a:t>
          </a:r>
        </a:p>
      </dgm:t>
    </dgm:pt>
    <dgm:pt modelId="{52D964F2-D6C3-4877-AECA-FEB16F7B33FB}" type="parTrans" cxnId="{08F23C97-3ED9-43EA-8D91-F12AD90998F7}">
      <dgm:prSet/>
      <dgm:spPr/>
      <dgm:t>
        <a:bodyPr/>
        <a:lstStyle/>
        <a:p>
          <a:endParaRPr lang="en-US"/>
        </a:p>
      </dgm:t>
    </dgm:pt>
    <dgm:pt modelId="{2E96B5FD-CC23-4606-B68C-56D9494A838D}" type="sibTrans" cxnId="{08F23C97-3ED9-43EA-8D91-F12AD90998F7}">
      <dgm:prSet/>
      <dgm:spPr/>
      <dgm:t>
        <a:bodyPr/>
        <a:lstStyle/>
        <a:p>
          <a:endParaRPr lang="en-US"/>
        </a:p>
      </dgm:t>
    </dgm:pt>
    <dgm:pt modelId="{7F4B6337-C210-4382-A1D3-884E105917A6}">
      <dgm:prSet/>
      <dgm:spPr/>
      <dgm:t>
        <a:bodyPr/>
        <a:lstStyle/>
        <a:p>
          <a:r>
            <a:rPr lang="en-US" dirty="0"/>
            <a:t>Visuals/count down </a:t>
          </a:r>
        </a:p>
      </dgm:t>
    </dgm:pt>
    <dgm:pt modelId="{4463C386-3A68-4625-AA29-20F4051AAC7F}" type="parTrans" cxnId="{97D748E8-C3C4-4CE1-A10D-701F495D9DED}">
      <dgm:prSet/>
      <dgm:spPr/>
    </dgm:pt>
    <dgm:pt modelId="{951EED15-5708-4679-8B40-8965E9D820C8}" type="sibTrans" cxnId="{97D748E8-C3C4-4CE1-A10D-701F495D9DED}">
      <dgm:prSet/>
      <dgm:spPr/>
    </dgm:pt>
    <dgm:pt modelId="{F7AA6E15-B7E6-48FC-BD8E-FBA40EA48BCE}" type="pres">
      <dgm:prSet presAssocID="{A191C73C-110E-4B1C-8713-23BCD1F2A3FD}" presName="diagram" presStyleCnt="0">
        <dgm:presLayoutVars>
          <dgm:dir/>
          <dgm:resizeHandles val="exact"/>
        </dgm:presLayoutVars>
      </dgm:prSet>
      <dgm:spPr/>
    </dgm:pt>
    <dgm:pt modelId="{5179EE2A-C5AC-4EB1-87D9-617FE38D7BF1}" type="pres">
      <dgm:prSet presAssocID="{876AE00A-9EA7-478E-B75A-C13833891F0B}" presName="node" presStyleLbl="node1" presStyleIdx="0" presStyleCnt="8">
        <dgm:presLayoutVars>
          <dgm:bulletEnabled val="1"/>
        </dgm:presLayoutVars>
      </dgm:prSet>
      <dgm:spPr/>
    </dgm:pt>
    <dgm:pt modelId="{150165B1-10BC-49AC-8A37-71EB05E79515}" type="pres">
      <dgm:prSet presAssocID="{F810A69A-A4A2-4767-B479-F7DBEA09F323}" presName="sibTrans" presStyleCnt="0"/>
      <dgm:spPr/>
    </dgm:pt>
    <dgm:pt modelId="{27B8F666-ADBF-463B-B4FD-BDA4BE03F6E5}" type="pres">
      <dgm:prSet presAssocID="{D88B2B3F-3FF3-4C5E-BD25-B3339685FA76}" presName="node" presStyleLbl="node1" presStyleIdx="1" presStyleCnt="8">
        <dgm:presLayoutVars>
          <dgm:bulletEnabled val="1"/>
        </dgm:presLayoutVars>
      </dgm:prSet>
      <dgm:spPr/>
    </dgm:pt>
    <dgm:pt modelId="{6BD8B25A-3C08-4994-9E79-25A518FAF41F}" type="pres">
      <dgm:prSet presAssocID="{354A1DBC-1377-4435-8F02-ABE709D44963}" presName="sibTrans" presStyleCnt="0"/>
      <dgm:spPr/>
    </dgm:pt>
    <dgm:pt modelId="{FF6ED079-9863-44EA-8A55-E723EE4B6AFF}" type="pres">
      <dgm:prSet presAssocID="{689FF862-8CFF-457C-9FC3-1392D3E8F001}" presName="node" presStyleLbl="node1" presStyleIdx="2" presStyleCnt="8">
        <dgm:presLayoutVars>
          <dgm:bulletEnabled val="1"/>
        </dgm:presLayoutVars>
      </dgm:prSet>
      <dgm:spPr/>
    </dgm:pt>
    <dgm:pt modelId="{012CBB56-8178-4E87-895B-347C4B0947AD}" type="pres">
      <dgm:prSet presAssocID="{AEB9E29D-4459-452C-BFF3-3E4BEF699725}" presName="sibTrans" presStyleCnt="0"/>
      <dgm:spPr/>
    </dgm:pt>
    <dgm:pt modelId="{06FFEC14-C39E-4A3C-9A8B-1B0B1D523465}" type="pres">
      <dgm:prSet presAssocID="{CD20A0F4-CD73-4B34-841D-2095969BBAFA}" presName="node" presStyleLbl="node1" presStyleIdx="3" presStyleCnt="8">
        <dgm:presLayoutVars>
          <dgm:bulletEnabled val="1"/>
        </dgm:presLayoutVars>
      </dgm:prSet>
      <dgm:spPr/>
    </dgm:pt>
    <dgm:pt modelId="{2039167F-C185-4088-A5DF-FFB920616D4D}" type="pres">
      <dgm:prSet presAssocID="{201687E4-8B2E-4C93-9FE7-9ABCF2519CE6}" presName="sibTrans" presStyleCnt="0"/>
      <dgm:spPr/>
    </dgm:pt>
    <dgm:pt modelId="{3A07013A-11A0-40D2-B32C-90F10580B7B7}" type="pres">
      <dgm:prSet presAssocID="{A5249BF5-99DB-48C2-AC48-886EBA429F1A}" presName="node" presStyleLbl="node1" presStyleIdx="4" presStyleCnt="8">
        <dgm:presLayoutVars>
          <dgm:bulletEnabled val="1"/>
        </dgm:presLayoutVars>
      </dgm:prSet>
      <dgm:spPr/>
    </dgm:pt>
    <dgm:pt modelId="{4AA68FF2-ED6C-411D-8C47-1084F3B2CFEB}" type="pres">
      <dgm:prSet presAssocID="{FDFC592A-5997-4984-A91B-8F5414FB2223}" presName="sibTrans" presStyleCnt="0"/>
      <dgm:spPr/>
    </dgm:pt>
    <dgm:pt modelId="{A3659CD8-935C-44C7-B4B1-BE139D0A000A}" type="pres">
      <dgm:prSet presAssocID="{7349B93F-855E-42E5-9157-8339B4D22236}" presName="node" presStyleLbl="node1" presStyleIdx="5" presStyleCnt="8">
        <dgm:presLayoutVars>
          <dgm:bulletEnabled val="1"/>
        </dgm:presLayoutVars>
      </dgm:prSet>
      <dgm:spPr/>
    </dgm:pt>
    <dgm:pt modelId="{F022AA15-E86F-4F96-97DE-4D554CBDED58}" type="pres">
      <dgm:prSet presAssocID="{2AA3C0BA-EC9B-447E-9246-94B0CEBA5345}" presName="sibTrans" presStyleCnt="0"/>
      <dgm:spPr/>
    </dgm:pt>
    <dgm:pt modelId="{CF030741-D2B0-41EC-968A-082777786E4B}" type="pres">
      <dgm:prSet presAssocID="{04461C08-471E-48D1-8672-A22DCFF833B8}" presName="node" presStyleLbl="node1" presStyleIdx="6" presStyleCnt="8">
        <dgm:presLayoutVars>
          <dgm:bulletEnabled val="1"/>
        </dgm:presLayoutVars>
      </dgm:prSet>
      <dgm:spPr/>
    </dgm:pt>
    <dgm:pt modelId="{2A9C8089-666A-44E9-92D1-D0A9010DC1A4}" type="pres">
      <dgm:prSet presAssocID="{2E96B5FD-CC23-4606-B68C-56D9494A838D}" presName="sibTrans" presStyleCnt="0"/>
      <dgm:spPr/>
    </dgm:pt>
    <dgm:pt modelId="{948C7F40-75FE-473C-B7D4-2F4ED4C00ECA}" type="pres">
      <dgm:prSet presAssocID="{7F4B6337-C210-4382-A1D3-884E105917A6}" presName="node" presStyleLbl="node1" presStyleIdx="7" presStyleCnt="8">
        <dgm:presLayoutVars>
          <dgm:bulletEnabled val="1"/>
        </dgm:presLayoutVars>
      </dgm:prSet>
      <dgm:spPr/>
    </dgm:pt>
  </dgm:ptLst>
  <dgm:cxnLst>
    <dgm:cxn modelId="{E49EF022-E4B7-4E8E-A9F6-FB8C4D2BEE8E}" type="presOf" srcId="{A191C73C-110E-4B1C-8713-23BCD1F2A3FD}" destId="{F7AA6E15-B7E6-48FC-BD8E-FBA40EA48BCE}" srcOrd="0" destOrd="0" presId="urn:microsoft.com/office/officeart/2005/8/layout/default"/>
    <dgm:cxn modelId="{B061DF2D-A1AF-43EB-B426-C15B4033A74A}" srcId="{A191C73C-110E-4B1C-8713-23BCD1F2A3FD}" destId="{7349B93F-855E-42E5-9157-8339B4D22236}" srcOrd="5" destOrd="0" parTransId="{53DA400B-75E4-4214-B355-8EE7CD328049}" sibTransId="{2AA3C0BA-EC9B-447E-9246-94B0CEBA5345}"/>
    <dgm:cxn modelId="{71C3243D-23A0-482C-9A0A-86DD43030DC1}" type="presOf" srcId="{7349B93F-855E-42E5-9157-8339B4D22236}" destId="{A3659CD8-935C-44C7-B4B1-BE139D0A000A}" srcOrd="0" destOrd="0" presId="urn:microsoft.com/office/officeart/2005/8/layout/default"/>
    <dgm:cxn modelId="{C6DC7563-D052-462E-832F-2852441EA73C}" type="presOf" srcId="{7F4B6337-C210-4382-A1D3-884E105917A6}" destId="{948C7F40-75FE-473C-B7D4-2F4ED4C00ECA}" srcOrd="0" destOrd="0" presId="urn:microsoft.com/office/officeart/2005/8/layout/default"/>
    <dgm:cxn modelId="{07619559-C408-4104-9A2F-934C6C281D66}" type="presOf" srcId="{CD20A0F4-CD73-4B34-841D-2095969BBAFA}" destId="{06FFEC14-C39E-4A3C-9A8B-1B0B1D523465}" srcOrd="0" destOrd="0" presId="urn:microsoft.com/office/officeart/2005/8/layout/default"/>
    <dgm:cxn modelId="{2794E594-0D33-4126-9C83-747815145A43}" type="presOf" srcId="{D88B2B3F-3FF3-4C5E-BD25-B3339685FA76}" destId="{27B8F666-ADBF-463B-B4FD-BDA4BE03F6E5}" srcOrd="0" destOrd="0" presId="urn:microsoft.com/office/officeart/2005/8/layout/default"/>
    <dgm:cxn modelId="{08F23C97-3ED9-43EA-8D91-F12AD90998F7}" srcId="{A191C73C-110E-4B1C-8713-23BCD1F2A3FD}" destId="{04461C08-471E-48D1-8672-A22DCFF833B8}" srcOrd="6" destOrd="0" parTransId="{52D964F2-D6C3-4877-AECA-FEB16F7B33FB}" sibTransId="{2E96B5FD-CC23-4606-B68C-56D9494A838D}"/>
    <dgm:cxn modelId="{8D792BA3-F074-40B1-AF8A-40EBA6843D47}" srcId="{A191C73C-110E-4B1C-8713-23BCD1F2A3FD}" destId="{CD20A0F4-CD73-4B34-841D-2095969BBAFA}" srcOrd="3" destOrd="0" parTransId="{E068EB06-9387-46BE-8433-F739585892FD}" sibTransId="{201687E4-8B2E-4C93-9FE7-9ABCF2519CE6}"/>
    <dgm:cxn modelId="{B26746B4-FD4B-405A-82F8-20D516333F4C}" type="presOf" srcId="{04461C08-471E-48D1-8672-A22DCFF833B8}" destId="{CF030741-D2B0-41EC-968A-082777786E4B}" srcOrd="0" destOrd="0" presId="urn:microsoft.com/office/officeart/2005/8/layout/default"/>
    <dgm:cxn modelId="{E3CF5EB6-0A91-4BF2-AB91-381923CEBCF6}" srcId="{A191C73C-110E-4B1C-8713-23BCD1F2A3FD}" destId="{D88B2B3F-3FF3-4C5E-BD25-B3339685FA76}" srcOrd="1" destOrd="0" parTransId="{9D733F1F-C786-4AFF-8487-F0B395FDB34F}" sibTransId="{354A1DBC-1377-4435-8F02-ABE709D44963}"/>
    <dgm:cxn modelId="{8A2EB6D2-5D3E-4256-9E0D-FFC79D8EE612}" srcId="{A191C73C-110E-4B1C-8713-23BCD1F2A3FD}" destId="{A5249BF5-99DB-48C2-AC48-886EBA429F1A}" srcOrd="4" destOrd="0" parTransId="{D6953FA5-2BE6-4F73-A839-516DDE6F4045}" sibTransId="{FDFC592A-5997-4984-A91B-8F5414FB2223}"/>
    <dgm:cxn modelId="{BA5506D6-5282-4303-94D3-D33C3C32FF04}" srcId="{A191C73C-110E-4B1C-8713-23BCD1F2A3FD}" destId="{689FF862-8CFF-457C-9FC3-1392D3E8F001}" srcOrd="2" destOrd="0" parTransId="{B61FBA19-4808-462E-B302-C1771B0CA956}" sibTransId="{AEB9E29D-4459-452C-BFF3-3E4BEF699725}"/>
    <dgm:cxn modelId="{D1A3F5E0-EE36-40F9-A919-3238F12B44E5}" type="presOf" srcId="{A5249BF5-99DB-48C2-AC48-886EBA429F1A}" destId="{3A07013A-11A0-40D2-B32C-90F10580B7B7}" srcOrd="0" destOrd="0" presId="urn:microsoft.com/office/officeart/2005/8/layout/default"/>
    <dgm:cxn modelId="{8C61F2E4-03A1-44D0-8730-4EA9F5E78D01}" type="presOf" srcId="{689FF862-8CFF-457C-9FC3-1392D3E8F001}" destId="{FF6ED079-9863-44EA-8A55-E723EE4B6AFF}" srcOrd="0" destOrd="0" presId="urn:microsoft.com/office/officeart/2005/8/layout/default"/>
    <dgm:cxn modelId="{C17A0DE5-7F76-4235-8114-1DCD30EC4541}" type="presOf" srcId="{876AE00A-9EA7-478E-B75A-C13833891F0B}" destId="{5179EE2A-C5AC-4EB1-87D9-617FE38D7BF1}" srcOrd="0" destOrd="0" presId="urn:microsoft.com/office/officeart/2005/8/layout/default"/>
    <dgm:cxn modelId="{97D748E8-C3C4-4CE1-A10D-701F495D9DED}" srcId="{A191C73C-110E-4B1C-8713-23BCD1F2A3FD}" destId="{7F4B6337-C210-4382-A1D3-884E105917A6}" srcOrd="7" destOrd="0" parTransId="{4463C386-3A68-4625-AA29-20F4051AAC7F}" sibTransId="{951EED15-5708-4679-8B40-8965E9D820C8}"/>
    <dgm:cxn modelId="{D7633EFB-1B5B-43ED-871D-AEC7983B5512}" srcId="{A191C73C-110E-4B1C-8713-23BCD1F2A3FD}" destId="{876AE00A-9EA7-478E-B75A-C13833891F0B}" srcOrd="0" destOrd="0" parTransId="{E66B691E-804A-4A39-A086-75D4182AC5FE}" sibTransId="{F810A69A-A4A2-4767-B479-F7DBEA09F323}"/>
    <dgm:cxn modelId="{B743CB0C-BF40-48C7-9BA7-289E455CDA4E}" type="presParOf" srcId="{F7AA6E15-B7E6-48FC-BD8E-FBA40EA48BCE}" destId="{5179EE2A-C5AC-4EB1-87D9-617FE38D7BF1}" srcOrd="0" destOrd="0" presId="urn:microsoft.com/office/officeart/2005/8/layout/default"/>
    <dgm:cxn modelId="{05B87579-83F3-49AA-8F8A-DD4DF36D0F05}" type="presParOf" srcId="{F7AA6E15-B7E6-48FC-BD8E-FBA40EA48BCE}" destId="{150165B1-10BC-49AC-8A37-71EB05E79515}" srcOrd="1" destOrd="0" presId="urn:microsoft.com/office/officeart/2005/8/layout/default"/>
    <dgm:cxn modelId="{D579B6DB-9774-489A-ACD6-100CB0A786C1}" type="presParOf" srcId="{F7AA6E15-B7E6-48FC-BD8E-FBA40EA48BCE}" destId="{27B8F666-ADBF-463B-B4FD-BDA4BE03F6E5}" srcOrd="2" destOrd="0" presId="urn:microsoft.com/office/officeart/2005/8/layout/default"/>
    <dgm:cxn modelId="{6D538CAB-75FC-4A83-9412-23B6EB824C6A}" type="presParOf" srcId="{F7AA6E15-B7E6-48FC-BD8E-FBA40EA48BCE}" destId="{6BD8B25A-3C08-4994-9E79-25A518FAF41F}" srcOrd="3" destOrd="0" presId="urn:microsoft.com/office/officeart/2005/8/layout/default"/>
    <dgm:cxn modelId="{271D3D8D-F5DB-4CEE-B988-73461F82CC2D}" type="presParOf" srcId="{F7AA6E15-B7E6-48FC-BD8E-FBA40EA48BCE}" destId="{FF6ED079-9863-44EA-8A55-E723EE4B6AFF}" srcOrd="4" destOrd="0" presId="urn:microsoft.com/office/officeart/2005/8/layout/default"/>
    <dgm:cxn modelId="{3C00F950-E2F8-44BB-8468-CCD35144B6E2}" type="presParOf" srcId="{F7AA6E15-B7E6-48FC-BD8E-FBA40EA48BCE}" destId="{012CBB56-8178-4E87-895B-347C4B0947AD}" srcOrd="5" destOrd="0" presId="urn:microsoft.com/office/officeart/2005/8/layout/default"/>
    <dgm:cxn modelId="{5CF5EB29-8DBE-475E-BED9-937314BF2F2F}" type="presParOf" srcId="{F7AA6E15-B7E6-48FC-BD8E-FBA40EA48BCE}" destId="{06FFEC14-C39E-4A3C-9A8B-1B0B1D523465}" srcOrd="6" destOrd="0" presId="urn:microsoft.com/office/officeart/2005/8/layout/default"/>
    <dgm:cxn modelId="{C3BF0723-4CD1-4F5B-B106-DEFF5DAED9E4}" type="presParOf" srcId="{F7AA6E15-B7E6-48FC-BD8E-FBA40EA48BCE}" destId="{2039167F-C185-4088-A5DF-FFB920616D4D}" srcOrd="7" destOrd="0" presId="urn:microsoft.com/office/officeart/2005/8/layout/default"/>
    <dgm:cxn modelId="{E08BD888-9C63-42FD-9113-B4F87428A98E}" type="presParOf" srcId="{F7AA6E15-B7E6-48FC-BD8E-FBA40EA48BCE}" destId="{3A07013A-11A0-40D2-B32C-90F10580B7B7}" srcOrd="8" destOrd="0" presId="urn:microsoft.com/office/officeart/2005/8/layout/default"/>
    <dgm:cxn modelId="{50104D4C-5BFC-479E-8FE9-FA8C99C30A17}" type="presParOf" srcId="{F7AA6E15-B7E6-48FC-BD8E-FBA40EA48BCE}" destId="{4AA68FF2-ED6C-411D-8C47-1084F3B2CFEB}" srcOrd="9" destOrd="0" presId="urn:microsoft.com/office/officeart/2005/8/layout/default"/>
    <dgm:cxn modelId="{C3EB58DE-3319-47B7-94FE-6F17E774492D}" type="presParOf" srcId="{F7AA6E15-B7E6-48FC-BD8E-FBA40EA48BCE}" destId="{A3659CD8-935C-44C7-B4B1-BE139D0A000A}" srcOrd="10" destOrd="0" presId="urn:microsoft.com/office/officeart/2005/8/layout/default"/>
    <dgm:cxn modelId="{36B212E6-FAD5-44F8-9AE9-14B55B34BE94}" type="presParOf" srcId="{F7AA6E15-B7E6-48FC-BD8E-FBA40EA48BCE}" destId="{F022AA15-E86F-4F96-97DE-4D554CBDED58}" srcOrd="11" destOrd="0" presId="urn:microsoft.com/office/officeart/2005/8/layout/default"/>
    <dgm:cxn modelId="{896CA0E6-8063-4CBF-9F0C-A5F2C877C654}" type="presParOf" srcId="{F7AA6E15-B7E6-48FC-BD8E-FBA40EA48BCE}" destId="{CF030741-D2B0-41EC-968A-082777786E4B}" srcOrd="12" destOrd="0" presId="urn:microsoft.com/office/officeart/2005/8/layout/default"/>
    <dgm:cxn modelId="{6B2F35D4-F131-4451-9639-BD01D14213E2}" type="presParOf" srcId="{F7AA6E15-B7E6-48FC-BD8E-FBA40EA48BCE}" destId="{2A9C8089-666A-44E9-92D1-D0A9010DC1A4}" srcOrd="13" destOrd="0" presId="urn:microsoft.com/office/officeart/2005/8/layout/default"/>
    <dgm:cxn modelId="{DCA004EB-2880-465B-A216-3556AEB22F4B}" type="presParOf" srcId="{F7AA6E15-B7E6-48FC-BD8E-FBA40EA48BCE}" destId="{948C7F40-75FE-473C-B7D4-2F4ED4C00EC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7B8A2-4CCF-4D86-AC3B-FEDC0BBE51B9}">
      <dsp:nvSpPr>
        <dsp:cNvPr id="0" name=""/>
        <dsp:cNvSpPr/>
      </dsp:nvSpPr>
      <dsp:spPr>
        <a:xfrm>
          <a:off x="331724" y="-191605"/>
          <a:ext cx="4264526" cy="4265476"/>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E92FD-B22E-45D0-BCA4-68E8BEE56CE8}">
      <dsp:nvSpPr>
        <dsp:cNvPr id="0" name=""/>
        <dsp:cNvSpPr/>
      </dsp:nvSpPr>
      <dsp:spPr>
        <a:xfrm>
          <a:off x="4585182" y="60949"/>
          <a:ext cx="3192202" cy="40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171450" lvl="1" indent="-171450" algn="l" defTabSz="844550">
            <a:lnSpc>
              <a:spcPct val="90000"/>
            </a:lnSpc>
            <a:spcBef>
              <a:spcPct val="0"/>
            </a:spcBef>
            <a:spcAft>
              <a:spcPct val="15000"/>
            </a:spcAft>
            <a:buChar char="•"/>
          </a:pPr>
          <a:r>
            <a:rPr lang="en-GB" sz="1900" i="1" u="sng" kern="1200" dirty="0"/>
            <a:t>Functional</a:t>
          </a:r>
          <a:endParaRPr lang="en-US" sz="1900" kern="1200" dirty="0"/>
        </a:p>
        <a:p>
          <a:pPr marL="342900" lvl="2" indent="-171450" algn="l" defTabSz="844550">
            <a:lnSpc>
              <a:spcPct val="90000"/>
            </a:lnSpc>
            <a:spcBef>
              <a:spcPct val="0"/>
            </a:spcBef>
            <a:spcAft>
              <a:spcPct val="15000"/>
            </a:spcAft>
            <a:buChar char="•"/>
          </a:pPr>
          <a:r>
            <a:rPr lang="en-GB" sz="1900" i="1" kern="1200" dirty="0"/>
            <a:t>It does something for them (e.g. sweat → strip; mum talking to sister in the car → hit sister)</a:t>
          </a:r>
        </a:p>
        <a:p>
          <a:pPr marL="342900" lvl="2" indent="-171450" algn="l" defTabSz="844550">
            <a:lnSpc>
              <a:spcPct val="90000"/>
            </a:lnSpc>
            <a:spcBef>
              <a:spcPct val="0"/>
            </a:spcBef>
            <a:spcAft>
              <a:spcPct val="15000"/>
            </a:spcAft>
            <a:buChar char="•"/>
          </a:pPr>
          <a:endParaRPr lang="en-GB" sz="1900" i="1" kern="1200" dirty="0"/>
        </a:p>
        <a:p>
          <a:pPr marL="171450" lvl="1" indent="-171450" algn="l" defTabSz="844550">
            <a:lnSpc>
              <a:spcPct val="90000"/>
            </a:lnSpc>
            <a:spcBef>
              <a:spcPct val="0"/>
            </a:spcBef>
            <a:spcAft>
              <a:spcPct val="15000"/>
            </a:spcAft>
            <a:buChar char="•"/>
          </a:pPr>
          <a:r>
            <a:rPr lang="en-GB" sz="1900" i="1" u="sng" kern="1200" dirty="0"/>
            <a:t>Effective</a:t>
          </a:r>
        </a:p>
        <a:p>
          <a:pPr marL="342900" lvl="2" indent="-171450" algn="l" defTabSz="844550">
            <a:lnSpc>
              <a:spcPct val="90000"/>
            </a:lnSpc>
            <a:spcBef>
              <a:spcPct val="0"/>
            </a:spcBef>
            <a:spcAft>
              <a:spcPct val="15000"/>
            </a:spcAft>
            <a:buChar char="•"/>
          </a:pPr>
          <a:r>
            <a:rPr lang="en-GB" sz="1900" i="1" kern="1200" dirty="0"/>
            <a:t>It works for them (e.g. spelling test → crying, tantrum; scream whenever brother comes in my space or hoard things under bed)</a:t>
          </a:r>
          <a:endParaRPr lang="en-GB" sz="1900" i="1" u="sng" kern="1200" dirty="0"/>
        </a:p>
      </dsp:txBody>
      <dsp:txXfrm>
        <a:off x="4585182" y="60949"/>
        <a:ext cx="3192202" cy="4092945"/>
      </dsp:txXfrm>
    </dsp:sp>
    <dsp:sp modelId="{B0AF905B-625C-428E-BCAF-02CCDD2B5C5C}">
      <dsp:nvSpPr>
        <dsp:cNvPr id="0" name=""/>
        <dsp:cNvSpPr/>
      </dsp:nvSpPr>
      <dsp:spPr>
        <a:xfrm>
          <a:off x="1351843" y="1326386"/>
          <a:ext cx="2379645" cy="118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Defining  </a:t>
          </a:r>
          <a:r>
            <a:rPr lang="en-US" sz="3800" kern="1200" dirty="0" err="1"/>
            <a:t>behaviour</a:t>
          </a:r>
          <a:r>
            <a:rPr lang="en-US" sz="3800" kern="1200" dirty="0"/>
            <a:t>?</a:t>
          </a:r>
        </a:p>
      </dsp:txBody>
      <dsp:txXfrm>
        <a:off x="1351843" y="1326386"/>
        <a:ext cx="2379645" cy="1189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1039-2C43-4225-A7F7-1A79B71B7FDD}">
      <dsp:nvSpPr>
        <dsp:cNvPr id="0" name=""/>
        <dsp:cNvSpPr/>
      </dsp:nvSpPr>
      <dsp:spPr>
        <a:xfrm>
          <a:off x="3209643" y="1579441"/>
          <a:ext cx="2185169" cy="1279642"/>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Why might we see a change in behavior ?</a:t>
          </a:r>
        </a:p>
      </dsp:txBody>
      <dsp:txXfrm>
        <a:off x="3272110" y="1641908"/>
        <a:ext cx="2060235" cy="1154708"/>
      </dsp:txXfrm>
    </dsp:sp>
    <dsp:sp modelId="{5C583B03-4C24-48CB-AF87-6CEB3F658C6F}">
      <dsp:nvSpPr>
        <dsp:cNvPr id="0" name=""/>
        <dsp:cNvSpPr/>
      </dsp:nvSpPr>
      <dsp:spPr>
        <a:xfrm rot="13776943">
          <a:off x="2987898" y="1223476"/>
          <a:ext cx="934639" cy="0"/>
        </a:xfrm>
        <a:custGeom>
          <a:avLst/>
          <a:gdLst/>
          <a:ahLst/>
          <a:cxnLst/>
          <a:rect l="0" t="0" r="0" b="0"/>
          <a:pathLst>
            <a:path>
              <a:moveTo>
                <a:pt x="0" y="0"/>
              </a:moveTo>
              <a:lnTo>
                <a:pt x="93463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B3713-47F8-4E53-A4B5-12C17728631D}">
      <dsp:nvSpPr>
        <dsp:cNvPr id="0" name=""/>
        <dsp:cNvSpPr/>
      </dsp:nvSpPr>
      <dsp:spPr>
        <a:xfrm>
          <a:off x="1791602" y="10150"/>
          <a:ext cx="1992403" cy="85736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Frustration </a:t>
          </a:r>
        </a:p>
      </dsp:txBody>
      <dsp:txXfrm>
        <a:off x="1833455" y="52003"/>
        <a:ext cx="1908697" cy="773654"/>
      </dsp:txXfrm>
    </dsp:sp>
    <dsp:sp modelId="{F3028DDA-4AB8-4705-BA1B-17A7E5782912}">
      <dsp:nvSpPr>
        <dsp:cNvPr id="0" name=""/>
        <dsp:cNvSpPr/>
      </dsp:nvSpPr>
      <dsp:spPr>
        <a:xfrm rot="18316491">
          <a:off x="4584824" y="1250950"/>
          <a:ext cx="804739" cy="0"/>
        </a:xfrm>
        <a:custGeom>
          <a:avLst/>
          <a:gdLst/>
          <a:ahLst/>
          <a:cxnLst/>
          <a:rect l="0" t="0" r="0" b="0"/>
          <a:pathLst>
            <a:path>
              <a:moveTo>
                <a:pt x="0" y="0"/>
              </a:moveTo>
              <a:lnTo>
                <a:pt x="80473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9BCB-5FD2-4CA8-9BBB-B0BEC7997F33}">
      <dsp:nvSpPr>
        <dsp:cNvPr id="0" name=""/>
        <dsp:cNvSpPr/>
      </dsp:nvSpPr>
      <dsp:spPr>
        <a:xfrm>
          <a:off x="4711014" y="65099"/>
          <a:ext cx="1623575" cy="85736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Fear</a:t>
          </a:r>
        </a:p>
      </dsp:txBody>
      <dsp:txXfrm>
        <a:off x="4752867" y="106952"/>
        <a:ext cx="1539869" cy="773654"/>
      </dsp:txXfrm>
    </dsp:sp>
    <dsp:sp modelId="{426E54E4-51EB-4391-B752-9CE6D2527EB9}">
      <dsp:nvSpPr>
        <dsp:cNvPr id="0" name=""/>
        <dsp:cNvSpPr/>
      </dsp:nvSpPr>
      <dsp:spPr>
        <a:xfrm rot="1137502">
          <a:off x="5377144" y="2700400"/>
          <a:ext cx="651426" cy="0"/>
        </a:xfrm>
        <a:custGeom>
          <a:avLst/>
          <a:gdLst/>
          <a:ahLst/>
          <a:cxnLst/>
          <a:rect l="0" t="0" r="0" b="0"/>
          <a:pathLst>
            <a:path>
              <a:moveTo>
                <a:pt x="0" y="0"/>
              </a:moveTo>
              <a:lnTo>
                <a:pt x="65142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0DD2E-5C0A-49B3-84B1-8C50B67899C3}">
      <dsp:nvSpPr>
        <dsp:cNvPr id="0" name=""/>
        <dsp:cNvSpPr/>
      </dsp:nvSpPr>
      <dsp:spPr>
        <a:xfrm>
          <a:off x="5960846" y="2806218"/>
          <a:ext cx="2114560" cy="691992"/>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Hyperactivity </a:t>
          </a:r>
        </a:p>
      </dsp:txBody>
      <dsp:txXfrm>
        <a:off x="5994626" y="2839998"/>
        <a:ext cx="2047000" cy="624432"/>
      </dsp:txXfrm>
    </dsp:sp>
    <dsp:sp modelId="{6A50AA80-54B9-422F-B89C-5583493C112A}">
      <dsp:nvSpPr>
        <dsp:cNvPr id="0" name=""/>
        <dsp:cNvSpPr/>
      </dsp:nvSpPr>
      <dsp:spPr>
        <a:xfrm rot="4812945">
          <a:off x="4181335" y="3133599"/>
          <a:ext cx="557134" cy="0"/>
        </a:xfrm>
        <a:custGeom>
          <a:avLst/>
          <a:gdLst/>
          <a:ahLst/>
          <a:cxnLst/>
          <a:rect l="0" t="0" r="0" b="0"/>
          <a:pathLst>
            <a:path>
              <a:moveTo>
                <a:pt x="0" y="0"/>
              </a:moveTo>
              <a:lnTo>
                <a:pt x="55713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D91E8-BDD4-48FD-92A1-82E83892DCF8}">
      <dsp:nvSpPr>
        <dsp:cNvPr id="0" name=""/>
        <dsp:cNvSpPr/>
      </dsp:nvSpPr>
      <dsp:spPr>
        <a:xfrm>
          <a:off x="3577274" y="3408115"/>
          <a:ext cx="2007784" cy="85736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Attention </a:t>
          </a:r>
        </a:p>
      </dsp:txBody>
      <dsp:txXfrm>
        <a:off x="3619127" y="3449968"/>
        <a:ext cx="1924078" cy="773654"/>
      </dsp:txXfrm>
    </dsp:sp>
    <dsp:sp modelId="{A18F7889-B5F8-47AD-A620-1396087DE5AE}">
      <dsp:nvSpPr>
        <dsp:cNvPr id="0" name=""/>
        <dsp:cNvSpPr/>
      </dsp:nvSpPr>
      <dsp:spPr>
        <a:xfrm rot="8867201">
          <a:off x="2713039" y="3024744"/>
          <a:ext cx="621529" cy="0"/>
        </a:xfrm>
        <a:custGeom>
          <a:avLst/>
          <a:gdLst/>
          <a:ahLst/>
          <a:cxnLst/>
          <a:rect l="0" t="0" r="0" b="0"/>
          <a:pathLst>
            <a:path>
              <a:moveTo>
                <a:pt x="0" y="0"/>
              </a:moveTo>
              <a:lnTo>
                <a:pt x="62152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E3778-73A5-4877-B473-A0EF2D44987D}">
      <dsp:nvSpPr>
        <dsp:cNvPr id="0" name=""/>
        <dsp:cNvSpPr/>
      </dsp:nvSpPr>
      <dsp:spPr>
        <a:xfrm>
          <a:off x="1220252" y="3190404"/>
          <a:ext cx="1720482" cy="85736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Discomfort</a:t>
          </a:r>
        </a:p>
      </dsp:txBody>
      <dsp:txXfrm>
        <a:off x="1262105" y="3232257"/>
        <a:ext cx="1636776" cy="773654"/>
      </dsp:txXfrm>
    </dsp:sp>
    <dsp:sp modelId="{ED197491-3068-4009-AE3B-11F5DC652652}">
      <dsp:nvSpPr>
        <dsp:cNvPr id="0" name=""/>
        <dsp:cNvSpPr/>
      </dsp:nvSpPr>
      <dsp:spPr>
        <a:xfrm rot="20921050">
          <a:off x="5390056" y="1952620"/>
          <a:ext cx="489339" cy="0"/>
        </a:xfrm>
        <a:custGeom>
          <a:avLst/>
          <a:gdLst/>
          <a:ahLst/>
          <a:cxnLst/>
          <a:rect l="0" t="0" r="0" b="0"/>
          <a:pathLst>
            <a:path>
              <a:moveTo>
                <a:pt x="0" y="0"/>
              </a:moveTo>
              <a:lnTo>
                <a:pt x="48933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733E5-5046-4AEC-836C-FCEBA039C95F}">
      <dsp:nvSpPr>
        <dsp:cNvPr id="0" name=""/>
        <dsp:cNvSpPr/>
      </dsp:nvSpPr>
      <dsp:spPr>
        <a:xfrm>
          <a:off x="5874640" y="1262732"/>
          <a:ext cx="2130849" cy="85736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Strong feelings </a:t>
          </a:r>
        </a:p>
      </dsp:txBody>
      <dsp:txXfrm>
        <a:off x="5916493" y="1304585"/>
        <a:ext cx="2047143" cy="773654"/>
      </dsp:txXfrm>
    </dsp:sp>
    <dsp:sp modelId="{8F0E71D4-7FFF-47D7-B215-FFE741119881}">
      <dsp:nvSpPr>
        <dsp:cNvPr id="0" name=""/>
        <dsp:cNvSpPr/>
      </dsp:nvSpPr>
      <dsp:spPr>
        <a:xfrm rot="11109189">
          <a:off x="2253885" y="2077721"/>
          <a:ext cx="957694" cy="0"/>
        </a:xfrm>
        <a:custGeom>
          <a:avLst/>
          <a:gdLst/>
          <a:ahLst/>
          <a:cxnLst/>
          <a:rect l="0" t="0" r="0" b="0"/>
          <a:pathLst>
            <a:path>
              <a:moveTo>
                <a:pt x="0" y="0"/>
              </a:moveTo>
              <a:lnTo>
                <a:pt x="9576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920AD-C687-4DC8-B16A-FCBAF6CD69AF}">
      <dsp:nvSpPr>
        <dsp:cNvPr id="0" name=""/>
        <dsp:cNvSpPr/>
      </dsp:nvSpPr>
      <dsp:spPr>
        <a:xfrm>
          <a:off x="148025" y="1510988"/>
          <a:ext cx="2107795" cy="857360"/>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Boredom </a:t>
          </a:r>
        </a:p>
      </dsp:txBody>
      <dsp:txXfrm>
        <a:off x="189878" y="1552841"/>
        <a:ext cx="2024089" cy="773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1039-2C43-4225-A7F7-1A79B71B7FDD}">
      <dsp:nvSpPr>
        <dsp:cNvPr id="0" name=""/>
        <dsp:cNvSpPr/>
      </dsp:nvSpPr>
      <dsp:spPr>
        <a:xfrm>
          <a:off x="3308922" y="1734225"/>
          <a:ext cx="1987410" cy="1405046"/>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Why (medical)?</a:t>
          </a:r>
        </a:p>
      </dsp:txBody>
      <dsp:txXfrm>
        <a:off x="3377511" y="1802814"/>
        <a:ext cx="1850232" cy="1267868"/>
      </dsp:txXfrm>
    </dsp:sp>
    <dsp:sp modelId="{5C583B03-4C24-48CB-AF87-6CEB3F658C6F}">
      <dsp:nvSpPr>
        <dsp:cNvPr id="0" name=""/>
        <dsp:cNvSpPr/>
      </dsp:nvSpPr>
      <dsp:spPr>
        <a:xfrm rot="13776943">
          <a:off x="2859494" y="1343375"/>
          <a:ext cx="1026233" cy="0"/>
        </a:xfrm>
        <a:custGeom>
          <a:avLst/>
          <a:gdLst/>
          <a:ahLst/>
          <a:cxnLst/>
          <a:rect l="0" t="0" r="0" b="0"/>
          <a:pathLst>
            <a:path>
              <a:moveTo>
                <a:pt x="0" y="0"/>
              </a:moveTo>
              <a:lnTo>
                <a:pt x="102623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B3713-47F8-4E53-A4B5-12C17728631D}">
      <dsp:nvSpPr>
        <dsp:cNvPr id="0" name=""/>
        <dsp:cNvSpPr/>
      </dsp:nvSpPr>
      <dsp:spPr>
        <a:xfrm>
          <a:off x="1545962" y="11145"/>
          <a:ext cx="2187656" cy="94138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ADHD </a:t>
          </a:r>
        </a:p>
      </dsp:txBody>
      <dsp:txXfrm>
        <a:off x="1591916" y="57099"/>
        <a:ext cx="2095748" cy="849473"/>
      </dsp:txXfrm>
    </dsp:sp>
    <dsp:sp modelId="{F3028DDA-4AB8-4705-BA1B-17A7E5782912}">
      <dsp:nvSpPr>
        <dsp:cNvPr id="0" name=""/>
        <dsp:cNvSpPr/>
      </dsp:nvSpPr>
      <dsp:spPr>
        <a:xfrm rot="18316491">
          <a:off x="4612917" y="1373542"/>
          <a:ext cx="883602" cy="0"/>
        </a:xfrm>
        <a:custGeom>
          <a:avLst/>
          <a:gdLst/>
          <a:ahLst/>
          <a:cxnLst/>
          <a:rect l="0" t="0" r="0" b="0"/>
          <a:pathLst>
            <a:path>
              <a:moveTo>
                <a:pt x="0" y="0"/>
              </a:moveTo>
              <a:lnTo>
                <a:pt x="88360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9BCB-5FD2-4CA8-9BBB-B0BEC7997F33}">
      <dsp:nvSpPr>
        <dsp:cNvPr id="0" name=""/>
        <dsp:cNvSpPr/>
      </dsp:nvSpPr>
      <dsp:spPr>
        <a:xfrm>
          <a:off x="4751474" y="71478"/>
          <a:ext cx="1782683" cy="94138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Autism</a:t>
          </a:r>
        </a:p>
      </dsp:txBody>
      <dsp:txXfrm>
        <a:off x="4797428" y="117432"/>
        <a:ext cx="1690775" cy="849473"/>
      </dsp:txXfrm>
    </dsp:sp>
    <dsp:sp modelId="{426E54E4-51EB-4391-B752-9CE6D2527EB9}">
      <dsp:nvSpPr>
        <dsp:cNvPr id="0" name=""/>
        <dsp:cNvSpPr/>
      </dsp:nvSpPr>
      <dsp:spPr>
        <a:xfrm rot="1137502">
          <a:off x="5272602" y="2920222"/>
          <a:ext cx="874915" cy="0"/>
        </a:xfrm>
        <a:custGeom>
          <a:avLst/>
          <a:gdLst/>
          <a:ahLst/>
          <a:cxnLst/>
          <a:rect l="0" t="0" r="0" b="0"/>
          <a:pathLst>
            <a:path>
              <a:moveTo>
                <a:pt x="0" y="0"/>
              </a:moveTo>
              <a:lnTo>
                <a:pt x="87491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0DD2E-5C0A-49B3-84B1-8C50B67899C3}">
      <dsp:nvSpPr>
        <dsp:cNvPr id="0" name=""/>
        <dsp:cNvSpPr/>
      </dsp:nvSpPr>
      <dsp:spPr>
        <a:xfrm>
          <a:off x="6123788" y="2891244"/>
          <a:ext cx="2321784" cy="1139767"/>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Speech and language difficulties  </a:t>
          </a:r>
        </a:p>
      </dsp:txBody>
      <dsp:txXfrm>
        <a:off x="6179427" y="2946883"/>
        <a:ext cx="2210506" cy="1028489"/>
      </dsp:txXfrm>
    </dsp:sp>
    <dsp:sp modelId="{6A50AA80-54B9-422F-B89C-5583493C112A}">
      <dsp:nvSpPr>
        <dsp:cNvPr id="0" name=""/>
        <dsp:cNvSpPr/>
      </dsp:nvSpPr>
      <dsp:spPr>
        <a:xfrm rot="4812945">
          <a:off x="4169887" y="3440689"/>
          <a:ext cx="611733" cy="0"/>
        </a:xfrm>
        <a:custGeom>
          <a:avLst/>
          <a:gdLst/>
          <a:ahLst/>
          <a:cxnLst/>
          <a:rect l="0" t="0" r="0" b="0"/>
          <a:pathLst>
            <a:path>
              <a:moveTo>
                <a:pt x="0" y="0"/>
              </a:moveTo>
              <a:lnTo>
                <a:pt x="61173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D91E8-BDD4-48FD-92A1-82E83892DCF8}">
      <dsp:nvSpPr>
        <dsp:cNvPr id="0" name=""/>
        <dsp:cNvSpPr/>
      </dsp:nvSpPr>
      <dsp:spPr>
        <a:xfrm>
          <a:off x="3506629" y="3742106"/>
          <a:ext cx="2204545" cy="94138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Anxiety </a:t>
          </a:r>
        </a:p>
      </dsp:txBody>
      <dsp:txXfrm>
        <a:off x="3552583" y="3788060"/>
        <a:ext cx="2112637" cy="849473"/>
      </dsp:txXfrm>
    </dsp:sp>
    <dsp:sp modelId="{A18F7889-B5F8-47AD-A620-1396087DE5AE}">
      <dsp:nvSpPr>
        <dsp:cNvPr id="0" name=""/>
        <dsp:cNvSpPr/>
      </dsp:nvSpPr>
      <dsp:spPr>
        <a:xfrm rot="8867201">
          <a:off x="2546664" y="3282950"/>
          <a:ext cx="825816" cy="0"/>
        </a:xfrm>
        <a:custGeom>
          <a:avLst/>
          <a:gdLst/>
          <a:ahLst/>
          <a:cxnLst/>
          <a:rect l="0" t="0" r="0" b="0"/>
          <a:pathLst>
            <a:path>
              <a:moveTo>
                <a:pt x="0" y="0"/>
              </a:moveTo>
              <a:lnTo>
                <a:pt x="82581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E3778-73A5-4877-B473-A0EF2D44987D}">
      <dsp:nvSpPr>
        <dsp:cNvPr id="0" name=""/>
        <dsp:cNvSpPr/>
      </dsp:nvSpPr>
      <dsp:spPr>
        <a:xfrm>
          <a:off x="918621" y="3503060"/>
          <a:ext cx="1889088" cy="94138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Attachment Disorder </a:t>
          </a:r>
        </a:p>
      </dsp:txBody>
      <dsp:txXfrm>
        <a:off x="964575" y="3549014"/>
        <a:ext cx="1797180" cy="849473"/>
      </dsp:txXfrm>
    </dsp:sp>
    <dsp:sp modelId="{ED197491-3068-4009-AE3B-11F5DC652652}">
      <dsp:nvSpPr>
        <dsp:cNvPr id="0" name=""/>
        <dsp:cNvSpPr/>
      </dsp:nvSpPr>
      <dsp:spPr>
        <a:xfrm rot="20921050">
          <a:off x="5289068" y="2164581"/>
          <a:ext cx="747329" cy="0"/>
        </a:xfrm>
        <a:custGeom>
          <a:avLst/>
          <a:gdLst/>
          <a:ahLst/>
          <a:cxnLst/>
          <a:rect l="0" t="0" r="0" b="0"/>
          <a:pathLst>
            <a:path>
              <a:moveTo>
                <a:pt x="0" y="0"/>
              </a:moveTo>
              <a:lnTo>
                <a:pt x="74732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733E5-5046-4AEC-836C-FCEBA039C95F}">
      <dsp:nvSpPr>
        <dsp:cNvPr id="0" name=""/>
        <dsp:cNvSpPr/>
      </dsp:nvSpPr>
      <dsp:spPr>
        <a:xfrm>
          <a:off x="6029134" y="1386479"/>
          <a:ext cx="2339670" cy="94138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Physical disabilities </a:t>
          </a:r>
        </a:p>
      </dsp:txBody>
      <dsp:txXfrm>
        <a:off x="6075088" y="1432433"/>
        <a:ext cx="2247762" cy="849473"/>
      </dsp:txXfrm>
    </dsp:sp>
    <dsp:sp modelId="{8F0E71D4-7FFF-47D7-B215-FFE741119881}">
      <dsp:nvSpPr>
        <dsp:cNvPr id="0" name=""/>
        <dsp:cNvSpPr/>
      </dsp:nvSpPr>
      <dsp:spPr>
        <a:xfrm rot="11134462">
          <a:off x="2311994" y="2291228"/>
          <a:ext cx="999291" cy="0"/>
        </a:xfrm>
        <a:custGeom>
          <a:avLst/>
          <a:gdLst/>
          <a:ahLst/>
          <a:cxnLst/>
          <a:rect l="0" t="0" r="0" b="0"/>
          <a:pathLst>
            <a:path>
              <a:moveTo>
                <a:pt x="0" y="0"/>
              </a:moveTo>
              <a:lnTo>
                <a:pt x="99929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920AD-C687-4DC8-B16A-FCBAF6CD69AF}">
      <dsp:nvSpPr>
        <dsp:cNvPr id="0" name=""/>
        <dsp:cNvSpPr/>
      </dsp:nvSpPr>
      <dsp:spPr>
        <a:xfrm>
          <a:off x="0" y="1659064"/>
          <a:ext cx="2314357" cy="94138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Sensory impairment </a:t>
          </a:r>
        </a:p>
      </dsp:txBody>
      <dsp:txXfrm>
        <a:off x="45954" y="1705018"/>
        <a:ext cx="2222449" cy="849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E855-BD3B-40E0-823C-CC7D16EE526E}">
      <dsp:nvSpPr>
        <dsp:cNvPr id="0" name=""/>
        <dsp:cNvSpPr/>
      </dsp:nvSpPr>
      <dsp:spPr>
        <a:xfrm>
          <a:off x="3777" y="607328"/>
          <a:ext cx="3303367" cy="330336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Internal </a:t>
          </a:r>
        </a:p>
      </dsp:txBody>
      <dsp:txXfrm>
        <a:off x="487544" y="1091095"/>
        <a:ext cx="2335833" cy="2335833"/>
      </dsp:txXfrm>
    </dsp:sp>
    <dsp:sp modelId="{A6580284-DBB4-45A2-B89D-66E0EAE33D3E}">
      <dsp:nvSpPr>
        <dsp:cNvPr id="0" name=""/>
        <dsp:cNvSpPr/>
      </dsp:nvSpPr>
      <dsp:spPr>
        <a:xfrm>
          <a:off x="3802650" y="1644586"/>
          <a:ext cx="1050471" cy="122885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802650" y="1890356"/>
        <a:ext cx="735330" cy="737312"/>
      </dsp:txXfrm>
    </dsp:sp>
    <dsp:sp modelId="{65F00132-32C0-4A5E-A192-9D778D3BD053}">
      <dsp:nvSpPr>
        <dsp:cNvPr id="0" name=""/>
        <dsp:cNvSpPr/>
      </dsp:nvSpPr>
      <dsp:spPr>
        <a:xfrm>
          <a:off x="5289166" y="607328"/>
          <a:ext cx="3303367" cy="330336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External</a:t>
          </a:r>
        </a:p>
      </dsp:txBody>
      <dsp:txXfrm>
        <a:off x="5772933" y="1091095"/>
        <a:ext cx="2335833" cy="2335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012A-C8BF-47D0-BAEB-1AC48BAFE045}">
      <dsp:nvSpPr>
        <dsp:cNvPr id="0" name=""/>
        <dsp:cNvSpPr/>
      </dsp:nvSpPr>
      <dsp:spPr>
        <a:xfrm>
          <a:off x="3037535" y="1153675"/>
          <a:ext cx="2753835" cy="275383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a:off x="3440825" y="1556965"/>
        <a:ext cx="1947255" cy="1947255"/>
      </dsp:txXfrm>
    </dsp:sp>
    <dsp:sp modelId="{5F9FA3BB-F98F-4BEF-826E-A90D09969E58}">
      <dsp:nvSpPr>
        <dsp:cNvPr id="0" name=""/>
        <dsp:cNvSpPr/>
      </dsp:nvSpPr>
      <dsp:spPr>
        <a:xfrm>
          <a:off x="3275828" y="35080"/>
          <a:ext cx="2304037" cy="137691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Low level  </a:t>
          </a:r>
        </a:p>
      </dsp:txBody>
      <dsp:txXfrm>
        <a:off x="3613246" y="236725"/>
        <a:ext cx="1629201" cy="973627"/>
      </dsp:txXfrm>
    </dsp:sp>
    <dsp:sp modelId="{9EAC6D7D-DA27-461B-A9B3-DAE187266F6E}">
      <dsp:nvSpPr>
        <dsp:cNvPr id="0" name=""/>
        <dsp:cNvSpPr/>
      </dsp:nvSpPr>
      <dsp:spPr>
        <a:xfrm>
          <a:off x="5420685" y="2139250"/>
          <a:ext cx="3175626" cy="191720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Medium level </a:t>
          </a:r>
        </a:p>
      </dsp:txBody>
      <dsp:txXfrm>
        <a:off x="5885745" y="2420018"/>
        <a:ext cx="2245506" cy="1355670"/>
      </dsp:txXfrm>
    </dsp:sp>
    <dsp:sp modelId="{DB77CC5B-9838-448F-82EB-59BF450D7E24}">
      <dsp:nvSpPr>
        <dsp:cNvPr id="0" name=""/>
        <dsp:cNvSpPr/>
      </dsp:nvSpPr>
      <dsp:spPr>
        <a:xfrm>
          <a:off x="269306" y="2274520"/>
          <a:ext cx="3371355" cy="195980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High level</a:t>
          </a:r>
          <a:r>
            <a:rPr lang="en-US" sz="4700" kern="1200" dirty="0"/>
            <a:t> </a:t>
          </a:r>
        </a:p>
      </dsp:txBody>
      <dsp:txXfrm>
        <a:off x="763030" y="2561527"/>
        <a:ext cx="2383907" cy="1385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D3ED2-0DBC-473D-95A6-867F618D7180}">
      <dsp:nvSpPr>
        <dsp:cNvPr id="0" name=""/>
        <dsp:cNvSpPr/>
      </dsp:nvSpPr>
      <dsp:spPr>
        <a:xfrm>
          <a:off x="156301" y="2159"/>
          <a:ext cx="8283708" cy="14251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n-US" sz="4500" kern="1200" dirty="0"/>
            <a:t>7% of a message is understood from the spoken word </a:t>
          </a:r>
        </a:p>
      </dsp:txBody>
      <dsp:txXfrm>
        <a:off x="156301" y="2159"/>
        <a:ext cx="8283708" cy="1425133"/>
      </dsp:txXfrm>
    </dsp:sp>
    <dsp:sp modelId="{F8473280-3982-4E97-9A55-4F011AAB13BA}">
      <dsp:nvSpPr>
        <dsp:cNvPr id="0" name=""/>
        <dsp:cNvSpPr/>
      </dsp:nvSpPr>
      <dsp:spPr>
        <a:xfrm>
          <a:off x="164654" y="1498548"/>
          <a:ext cx="8267003" cy="14251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n-US" sz="4500" kern="1200" dirty="0"/>
            <a:t>38% of a message is understood from the tone of voice</a:t>
          </a:r>
        </a:p>
      </dsp:txBody>
      <dsp:txXfrm>
        <a:off x="164654" y="1498548"/>
        <a:ext cx="8267003" cy="1425133"/>
      </dsp:txXfrm>
    </dsp:sp>
    <dsp:sp modelId="{E215C79E-B3CE-4DBD-8E97-306C1E90604A}">
      <dsp:nvSpPr>
        <dsp:cNvPr id="0" name=""/>
        <dsp:cNvSpPr/>
      </dsp:nvSpPr>
      <dsp:spPr>
        <a:xfrm>
          <a:off x="164654" y="2994938"/>
          <a:ext cx="8267003" cy="14251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000250">
            <a:lnSpc>
              <a:spcPct val="90000"/>
            </a:lnSpc>
            <a:spcBef>
              <a:spcPct val="0"/>
            </a:spcBef>
            <a:spcAft>
              <a:spcPct val="35000"/>
            </a:spcAft>
            <a:buNone/>
          </a:pPr>
          <a:r>
            <a:rPr lang="en-US" sz="4500" kern="1200" dirty="0"/>
            <a:t>55% of a message is understood from facial expressions </a:t>
          </a:r>
        </a:p>
      </dsp:txBody>
      <dsp:txXfrm>
        <a:off x="164654" y="2994938"/>
        <a:ext cx="8267003" cy="1425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F6530-DF62-4616-94C1-0FC44AF6BB47}">
      <dsp:nvSpPr>
        <dsp:cNvPr id="0" name=""/>
        <dsp:cNvSpPr/>
      </dsp:nvSpPr>
      <dsp:spPr>
        <a:xfrm>
          <a:off x="2347710" y="2986561"/>
          <a:ext cx="2109604" cy="181884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Calm</a:t>
          </a:r>
        </a:p>
      </dsp:txBody>
      <dsp:txXfrm>
        <a:off x="2675081" y="3268812"/>
        <a:ext cx="1454862" cy="1254344"/>
      </dsp:txXfrm>
    </dsp:sp>
    <dsp:sp modelId="{C4BE5A22-5C40-4F76-97A1-7082546ABE22}">
      <dsp:nvSpPr>
        <dsp:cNvPr id="0" name=""/>
        <dsp:cNvSpPr/>
      </dsp:nvSpPr>
      <dsp:spPr>
        <a:xfrm>
          <a:off x="2402515" y="3789544"/>
          <a:ext cx="246996" cy="212879"/>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F4C3BB-279E-4B95-9DAC-4B741A67DBD9}">
      <dsp:nvSpPr>
        <dsp:cNvPr id="0" name=""/>
        <dsp:cNvSpPr/>
      </dsp:nvSpPr>
      <dsp:spPr>
        <a:xfrm>
          <a:off x="544411" y="2009621"/>
          <a:ext cx="2109604" cy="181884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8564D-A958-4ABB-9C55-5293382BA744}">
      <dsp:nvSpPr>
        <dsp:cNvPr id="0" name=""/>
        <dsp:cNvSpPr/>
      </dsp:nvSpPr>
      <dsp:spPr>
        <a:xfrm>
          <a:off x="1980594" y="3588198"/>
          <a:ext cx="246996" cy="212879"/>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433588-C778-4C0B-AEB5-49790D384AE1}">
      <dsp:nvSpPr>
        <dsp:cNvPr id="0" name=""/>
        <dsp:cNvSpPr/>
      </dsp:nvSpPr>
      <dsp:spPr>
        <a:xfrm>
          <a:off x="4145003" y="1987997"/>
          <a:ext cx="2109604" cy="181884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 Space</a:t>
          </a:r>
        </a:p>
      </dsp:txBody>
      <dsp:txXfrm>
        <a:off x="4472374" y="2270248"/>
        <a:ext cx="1454862" cy="1254344"/>
      </dsp:txXfrm>
    </dsp:sp>
    <dsp:sp modelId="{532DC2B8-7293-4D4F-A47D-CFDEAF424785}">
      <dsp:nvSpPr>
        <dsp:cNvPr id="0" name=""/>
        <dsp:cNvSpPr/>
      </dsp:nvSpPr>
      <dsp:spPr>
        <a:xfrm>
          <a:off x="5587191" y="3564651"/>
          <a:ext cx="246996" cy="212879"/>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BBC9F-AF4B-4546-9346-5AEFD0E68200}">
      <dsp:nvSpPr>
        <dsp:cNvPr id="0" name=""/>
        <dsp:cNvSpPr/>
      </dsp:nvSpPr>
      <dsp:spPr>
        <a:xfrm>
          <a:off x="5942296" y="2986561"/>
          <a:ext cx="2109604" cy="181884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74E8C0-D823-4FE7-9CC5-CBDEA71EEB2C}">
      <dsp:nvSpPr>
        <dsp:cNvPr id="0" name=""/>
        <dsp:cNvSpPr/>
      </dsp:nvSpPr>
      <dsp:spPr>
        <a:xfrm>
          <a:off x="5997100" y="3789544"/>
          <a:ext cx="246996" cy="212879"/>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B11E0-77B3-4C87-AC32-11D24E2C639A}">
      <dsp:nvSpPr>
        <dsp:cNvPr id="0" name=""/>
        <dsp:cNvSpPr/>
      </dsp:nvSpPr>
      <dsp:spPr>
        <a:xfrm>
          <a:off x="2347710" y="993758"/>
          <a:ext cx="2109604" cy="1818846"/>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Posture</a:t>
          </a:r>
        </a:p>
      </dsp:txBody>
      <dsp:txXfrm>
        <a:off x="2675081" y="1276009"/>
        <a:ext cx="1454862" cy="1254344"/>
      </dsp:txXfrm>
    </dsp:sp>
    <dsp:sp modelId="{C26AD559-46FC-43B9-BBC0-FCA5313903D3}">
      <dsp:nvSpPr>
        <dsp:cNvPr id="0" name=""/>
        <dsp:cNvSpPr/>
      </dsp:nvSpPr>
      <dsp:spPr>
        <a:xfrm>
          <a:off x="3777887" y="1033162"/>
          <a:ext cx="246996" cy="212879"/>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72EB0-E2BC-4E22-B186-C75518486467}">
      <dsp:nvSpPr>
        <dsp:cNvPr id="0" name=""/>
        <dsp:cNvSpPr/>
      </dsp:nvSpPr>
      <dsp:spPr>
        <a:xfrm>
          <a:off x="4145003" y="0"/>
          <a:ext cx="2109604" cy="181884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A0855-CABF-4690-AA45-26AA526C0BD8}">
      <dsp:nvSpPr>
        <dsp:cNvPr id="0" name=""/>
        <dsp:cNvSpPr/>
      </dsp:nvSpPr>
      <dsp:spPr>
        <a:xfrm>
          <a:off x="4207315" y="798658"/>
          <a:ext cx="246996" cy="212879"/>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9EE2A-C5AC-4EB1-87D9-617FE38D7BF1}">
      <dsp:nvSpPr>
        <dsp:cNvPr id="0" name=""/>
        <dsp:cNvSpPr/>
      </dsp:nvSpPr>
      <dsp:spPr>
        <a:xfrm>
          <a:off x="464375" y="1324"/>
          <a:ext cx="2524161" cy="15144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Choices</a:t>
          </a:r>
        </a:p>
      </dsp:txBody>
      <dsp:txXfrm>
        <a:off x="464375" y="1324"/>
        <a:ext cx="2524161" cy="1514496"/>
      </dsp:txXfrm>
    </dsp:sp>
    <dsp:sp modelId="{37181CD5-0992-449B-83B8-07B473BD6152}">
      <dsp:nvSpPr>
        <dsp:cNvPr id="0" name=""/>
        <dsp:cNvSpPr/>
      </dsp:nvSpPr>
      <dsp:spPr>
        <a:xfrm>
          <a:off x="3240953" y="1324"/>
          <a:ext cx="2524161" cy="15144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Time</a:t>
          </a:r>
        </a:p>
      </dsp:txBody>
      <dsp:txXfrm>
        <a:off x="3240953" y="1324"/>
        <a:ext cx="2524161" cy="1514496"/>
      </dsp:txXfrm>
    </dsp:sp>
    <dsp:sp modelId="{8329F219-7EE5-4162-8A46-913414A663E2}">
      <dsp:nvSpPr>
        <dsp:cNvPr id="0" name=""/>
        <dsp:cNvSpPr/>
      </dsp:nvSpPr>
      <dsp:spPr>
        <a:xfrm>
          <a:off x="6017530" y="1324"/>
          <a:ext cx="2524161" cy="15144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Routines</a:t>
          </a:r>
        </a:p>
      </dsp:txBody>
      <dsp:txXfrm>
        <a:off x="6017530" y="1324"/>
        <a:ext cx="2524161" cy="1514496"/>
      </dsp:txXfrm>
    </dsp:sp>
    <dsp:sp modelId="{63E34B58-43FB-45DB-9A1D-83D10B45944E}">
      <dsp:nvSpPr>
        <dsp:cNvPr id="0" name=""/>
        <dsp:cNvSpPr/>
      </dsp:nvSpPr>
      <dsp:spPr>
        <a:xfrm>
          <a:off x="464375" y="1768237"/>
          <a:ext cx="2524161" cy="15144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Praise/rewards</a:t>
          </a:r>
        </a:p>
      </dsp:txBody>
      <dsp:txXfrm>
        <a:off x="464375" y="1768237"/>
        <a:ext cx="2524161" cy="1514496"/>
      </dsp:txXfrm>
    </dsp:sp>
    <dsp:sp modelId="{27B8F666-ADBF-463B-B4FD-BDA4BE03F6E5}">
      <dsp:nvSpPr>
        <dsp:cNvPr id="0" name=""/>
        <dsp:cNvSpPr/>
      </dsp:nvSpPr>
      <dsp:spPr>
        <a:xfrm>
          <a:off x="3240953" y="1768237"/>
          <a:ext cx="2524161" cy="15144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Language</a:t>
          </a:r>
        </a:p>
      </dsp:txBody>
      <dsp:txXfrm>
        <a:off x="3240953" y="1768237"/>
        <a:ext cx="2524161" cy="1514496"/>
      </dsp:txXfrm>
    </dsp:sp>
    <dsp:sp modelId="{FF6ED079-9863-44EA-8A55-E723EE4B6AFF}">
      <dsp:nvSpPr>
        <dsp:cNvPr id="0" name=""/>
        <dsp:cNvSpPr/>
      </dsp:nvSpPr>
      <dsp:spPr>
        <a:xfrm>
          <a:off x="6017530" y="1768237"/>
          <a:ext cx="2524161" cy="15144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Consistence </a:t>
          </a:r>
        </a:p>
      </dsp:txBody>
      <dsp:txXfrm>
        <a:off x="6017530" y="1768237"/>
        <a:ext cx="2524161" cy="1514496"/>
      </dsp:txXfrm>
    </dsp:sp>
    <dsp:sp modelId="{6EA53E21-18AE-44CA-8F69-057F6B8462B3}">
      <dsp:nvSpPr>
        <dsp:cNvPr id="0" name=""/>
        <dsp:cNvSpPr/>
      </dsp:nvSpPr>
      <dsp:spPr>
        <a:xfrm>
          <a:off x="3240953" y="3535150"/>
          <a:ext cx="2524161" cy="15144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Fun/</a:t>
          </a:r>
          <a:r>
            <a:rPr lang="en-US" sz="2700" kern="1200" dirty="0" err="1"/>
            <a:t>humour</a:t>
          </a:r>
          <a:endParaRPr lang="en-US" sz="2700" kern="1200" dirty="0"/>
        </a:p>
      </dsp:txBody>
      <dsp:txXfrm>
        <a:off x="3240953" y="3535150"/>
        <a:ext cx="2524161" cy="1514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9EE2A-C5AC-4EB1-87D9-617FE38D7BF1}">
      <dsp:nvSpPr>
        <dsp:cNvPr id="0" name=""/>
        <dsp:cNvSpPr/>
      </dsp:nvSpPr>
      <dsp:spPr>
        <a:xfrm>
          <a:off x="281439" y="201"/>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Choices</a:t>
          </a:r>
        </a:p>
      </dsp:txBody>
      <dsp:txXfrm>
        <a:off x="281439" y="201"/>
        <a:ext cx="2638496" cy="1583097"/>
      </dsp:txXfrm>
    </dsp:sp>
    <dsp:sp modelId="{27B8F666-ADBF-463B-B4FD-BDA4BE03F6E5}">
      <dsp:nvSpPr>
        <dsp:cNvPr id="0" name=""/>
        <dsp:cNvSpPr/>
      </dsp:nvSpPr>
      <dsp:spPr>
        <a:xfrm>
          <a:off x="3183785" y="201"/>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Keep language simple</a:t>
          </a:r>
        </a:p>
      </dsp:txBody>
      <dsp:txXfrm>
        <a:off x="3183785" y="201"/>
        <a:ext cx="2638496" cy="1583097"/>
      </dsp:txXfrm>
    </dsp:sp>
    <dsp:sp modelId="{FF6ED079-9863-44EA-8A55-E723EE4B6AFF}">
      <dsp:nvSpPr>
        <dsp:cNvPr id="0" name=""/>
        <dsp:cNvSpPr/>
      </dsp:nvSpPr>
      <dsp:spPr>
        <a:xfrm>
          <a:off x="6086131" y="201"/>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Triggers/intervene quickly</a:t>
          </a:r>
        </a:p>
      </dsp:txBody>
      <dsp:txXfrm>
        <a:off x="6086131" y="201"/>
        <a:ext cx="2638496" cy="1583097"/>
      </dsp:txXfrm>
    </dsp:sp>
    <dsp:sp modelId="{06FFEC14-C39E-4A3C-9A8B-1B0B1D523465}">
      <dsp:nvSpPr>
        <dsp:cNvPr id="0" name=""/>
        <dsp:cNvSpPr/>
      </dsp:nvSpPr>
      <dsp:spPr>
        <a:xfrm>
          <a:off x="281439" y="1847148"/>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Stay calm and sound confident </a:t>
          </a:r>
        </a:p>
      </dsp:txBody>
      <dsp:txXfrm>
        <a:off x="281439" y="1847148"/>
        <a:ext cx="2638496" cy="1583097"/>
      </dsp:txXfrm>
    </dsp:sp>
    <dsp:sp modelId="{3A07013A-11A0-40D2-B32C-90F10580B7B7}">
      <dsp:nvSpPr>
        <dsp:cNvPr id="0" name=""/>
        <dsp:cNvSpPr/>
      </dsp:nvSpPr>
      <dsp:spPr>
        <a:xfrm>
          <a:off x="3183785" y="1847148"/>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Consistence </a:t>
          </a:r>
        </a:p>
      </dsp:txBody>
      <dsp:txXfrm>
        <a:off x="3183785" y="1847148"/>
        <a:ext cx="2638496" cy="1583097"/>
      </dsp:txXfrm>
    </dsp:sp>
    <dsp:sp modelId="{A3659CD8-935C-44C7-B4B1-BE139D0A000A}">
      <dsp:nvSpPr>
        <dsp:cNvPr id="0" name=""/>
        <dsp:cNvSpPr/>
      </dsp:nvSpPr>
      <dsp:spPr>
        <a:xfrm>
          <a:off x="6086131" y="1847148"/>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Reassurance/coaching </a:t>
          </a:r>
        </a:p>
      </dsp:txBody>
      <dsp:txXfrm>
        <a:off x="6086131" y="1847148"/>
        <a:ext cx="2638496" cy="1583097"/>
      </dsp:txXfrm>
    </dsp:sp>
    <dsp:sp modelId="{CF030741-D2B0-41EC-968A-082777786E4B}">
      <dsp:nvSpPr>
        <dsp:cNvPr id="0" name=""/>
        <dsp:cNvSpPr/>
      </dsp:nvSpPr>
      <dsp:spPr>
        <a:xfrm>
          <a:off x="1732612" y="3694096"/>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Distraction </a:t>
          </a:r>
        </a:p>
      </dsp:txBody>
      <dsp:txXfrm>
        <a:off x="1732612" y="3694096"/>
        <a:ext cx="2638496" cy="1583097"/>
      </dsp:txXfrm>
    </dsp:sp>
    <dsp:sp modelId="{948C7F40-75FE-473C-B7D4-2F4ED4C00ECA}">
      <dsp:nvSpPr>
        <dsp:cNvPr id="0" name=""/>
        <dsp:cNvSpPr/>
      </dsp:nvSpPr>
      <dsp:spPr>
        <a:xfrm>
          <a:off x="4634958" y="3694096"/>
          <a:ext cx="2638496" cy="158309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Visuals/count down </a:t>
          </a:r>
        </a:p>
      </dsp:txBody>
      <dsp:txXfrm>
        <a:off x="4634958" y="3694096"/>
        <a:ext cx="2638496" cy="158309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5BD2E-19C5-4DB3-BF4F-E316076EB23F}" type="datetimeFigureOut">
              <a:rPr lang="en-GB" smtClean="0"/>
              <a:t>23/07/2021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B1714-4024-411D-9F70-68D1D286877C}" type="slidenum">
              <a:rPr lang="en-GB" smtClean="0"/>
              <a:t>‹#›</a:t>
            </a:fld>
            <a:endParaRPr lang="en-GB"/>
          </a:p>
        </p:txBody>
      </p:sp>
    </p:spTree>
    <p:extLst>
      <p:ext uri="{BB962C8B-B14F-4D97-AF65-F5344CB8AC3E}">
        <p14:creationId xmlns:p14="http://schemas.microsoft.com/office/powerpoint/2010/main" val="166896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8DCF99-22F0-4D4D-88B7-7F1565E49F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66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B1714-4024-411D-9F70-68D1D286877C}" type="slidenum">
              <a:rPr lang="en-GB" smtClean="0"/>
              <a:t>7</a:t>
            </a:fld>
            <a:endParaRPr lang="en-GB"/>
          </a:p>
        </p:txBody>
      </p:sp>
    </p:spTree>
    <p:extLst>
      <p:ext uri="{BB962C8B-B14F-4D97-AF65-F5344CB8AC3E}">
        <p14:creationId xmlns:p14="http://schemas.microsoft.com/office/powerpoint/2010/main" val="300973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B1714-4024-411D-9F70-68D1D286877C}" type="slidenum">
              <a:rPr lang="en-GB" smtClean="0"/>
              <a:t>11</a:t>
            </a:fld>
            <a:endParaRPr lang="en-GB"/>
          </a:p>
        </p:txBody>
      </p:sp>
    </p:spTree>
    <p:extLst>
      <p:ext uri="{BB962C8B-B14F-4D97-AF65-F5344CB8AC3E}">
        <p14:creationId xmlns:p14="http://schemas.microsoft.com/office/powerpoint/2010/main" val="96185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B1714-4024-411D-9F70-68D1D286877C}" type="slidenum">
              <a:rPr lang="en-GB" smtClean="0"/>
              <a:t>23</a:t>
            </a:fld>
            <a:endParaRPr lang="en-GB"/>
          </a:p>
        </p:txBody>
      </p:sp>
    </p:spTree>
    <p:extLst>
      <p:ext uri="{BB962C8B-B14F-4D97-AF65-F5344CB8AC3E}">
        <p14:creationId xmlns:p14="http://schemas.microsoft.com/office/powerpoint/2010/main" val="416420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6479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A54C80-263E-416B-A8E0-580EDEADCBDC}"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6756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111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A54C80-263E-416B-A8E0-580EDEADCBDC}"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3926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74368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59957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80380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A54C80-263E-416B-A8E0-580EDEADCBDC}"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84425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455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23470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947528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96498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97186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8084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C6B4A9-1611-4792-9094-5F34BCA07E0B}"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333C77-0158-454C-844F-B7AB9BD7DAD4}"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97734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69221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alf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2" y="1701801"/>
            <a:ext cx="5473699" cy="4607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42F1BAAC-1845-426F-BFBC-AFA5F30306AF}" type="datetime4">
              <a:rPr kumimoji="0" lang="en-GB" sz="9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 July 2021</a:t>
            </a:fld>
            <a:endParaRPr kumimoji="0" lang="en-GB"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Trebuchet MS" panose="020B0603020202020204"/>
                <a:ea typeface="+mn-ea"/>
                <a:cs typeface="+mn-cs"/>
              </a:rPr>
              <a:t>Mott MacDonald | Presentation</a:t>
            </a:r>
            <a:endParaRPr kumimoji="0" lang="en-GB"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2490C926-4C7A-4456-B603-8FB00524CD8E}" type="slidenum">
              <a:rPr kumimoji="0" lang="en-GB" sz="9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172F10F8-118C-4859-A9BF-5EDA68F6DC89}"/>
              </a:ext>
            </a:extLst>
          </p:cNvPr>
          <p:cNvSpPr>
            <a:spLocks noGrp="1"/>
          </p:cNvSpPr>
          <p:nvPr>
            <p:ph type="title"/>
          </p:nvPr>
        </p:nvSpPr>
        <p:spPr/>
        <p:txBody>
          <a:bodyPr/>
          <a:lstStyle/>
          <a:p>
            <a:r>
              <a:rPr lang="en-US"/>
              <a:t>Click to edit Master title style</a:t>
            </a:r>
            <a:endParaRPr lang="en-GB"/>
          </a:p>
        </p:txBody>
      </p:sp>
      <p:sp>
        <p:nvSpPr>
          <p:cNvPr id="7" name="Text Placeholder 4">
            <a:extLst>
              <a:ext uri="{FF2B5EF4-FFF2-40B4-BE49-F238E27FC236}">
                <a16:creationId xmlns:a16="http://schemas.microsoft.com/office/drawing/2014/main" id="{EB70026E-8B7B-4ABE-A13C-3851E133A66C}"/>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Tree>
    <p:extLst>
      <p:ext uri="{BB962C8B-B14F-4D97-AF65-F5344CB8AC3E}">
        <p14:creationId xmlns:p14="http://schemas.microsoft.com/office/powerpoint/2010/main" val="4146383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7/23/2021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7/23/2021</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81305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quotationsbook.com/quotes/author/719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talks/rita_pierson_every_kid_needs_a_champion/transcript?language=en#t-10755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C673843-9280-436E-A491-81721C1D3B93}"/>
              </a:ext>
            </a:extLst>
          </p:cNvPr>
          <p:cNvSpPr>
            <a:spLocks/>
          </p:cNvSpPr>
          <p:nvPr/>
        </p:nvSpPr>
        <p:spPr>
          <a:xfrm flipH="1">
            <a:off x="-3" y="-508987"/>
            <a:ext cx="12192000" cy="7875973"/>
          </a:xfrm>
          <a:custGeom>
            <a:avLst/>
            <a:gdLst/>
            <a:ahLst/>
            <a:cxnLst/>
            <a:rect l="l" t="t" r="r" b="b"/>
            <a:pathLst>
              <a:path w="11051997" h="7919999">
                <a:moveTo>
                  <a:pt x="10673080" y="0"/>
                </a:moveTo>
                <a:lnTo>
                  <a:pt x="3127629" y="3584625"/>
                </a:lnTo>
                <a:lnTo>
                  <a:pt x="0" y="1904974"/>
                </a:lnTo>
                <a:lnTo>
                  <a:pt x="0" y="3781437"/>
                </a:lnTo>
                <a:lnTo>
                  <a:pt x="1306170" y="4481893"/>
                </a:lnTo>
                <a:lnTo>
                  <a:pt x="0" y="5121567"/>
                </a:lnTo>
                <a:lnTo>
                  <a:pt x="0" y="7919999"/>
                </a:lnTo>
                <a:lnTo>
                  <a:pt x="11051997" y="7919999"/>
                </a:lnTo>
                <a:lnTo>
                  <a:pt x="11051997" y="0"/>
                </a:lnTo>
                <a:close/>
              </a:path>
            </a:pathLst>
          </a:custGeom>
          <a:solidFill>
            <a:srgbClr val="5100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Date Placeholder 3">
            <a:extLst>
              <a:ext uri="{FF2B5EF4-FFF2-40B4-BE49-F238E27FC236}">
                <a16:creationId xmlns:a16="http://schemas.microsoft.com/office/drawing/2014/main" id="{B019F54C-86D5-4072-A2F5-6DFA511E6AF3}"/>
              </a:ext>
            </a:extLst>
          </p:cNvPr>
          <p:cNvSpPr>
            <a:spLocks noGrp="1"/>
          </p:cNvSpPr>
          <p:nvPr>
            <p:ph type="dt" sz="half"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B2C0AC8-CFCB-4C8C-93CA-36284B24EE3F}" type="datetime4">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 July 2021</a:t>
            </a:fld>
            <a:endPar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3F2F3FDC-835B-423D-A46B-B84CBD77831B}"/>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490C926-4C7A-4456-B603-8FB00524CD8E}" type="slidenum">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itle 11"/>
          <p:cNvSpPr>
            <a:spLocks noGrp="1"/>
          </p:cNvSpPr>
          <p:nvPr>
            <p:ph type="title"/>
          </p:nvPr>
        </p:nvSpPr>
        <p:spPr>
          <a:xfrm>
            <a:off x="586893" y="3179932"/>
            <a:ext cx="9577524" cy="2125847"/>
          </a:xfrm>
        </p:spPr>
        <p:txBody>
          <a:bodyPr>
            <a:normAutofit fontScale="90000"/>
          </a:bodyPr>
          <a:lstStyle/>
          <a:p>
            <a:r>
              <a:rPr lang="en-US" sz="4400" dirty="0">
                <a:solidFill>
                  <a:schemeClr val="bg1"/>
                </a:solidFill>
              </a:rPr>
              <a:t>Relationships and </a:t>
            </a:r>
            <a:r>
              <a:rPr lang="en-US" sz="4400" dirty="0" err="1">
                <a:solidFill>
                  <a:schemeClr val="bg1"/>
                </a:solidFill>
              </a:rPr>
              <a:t>Behaviour</a:t>
            </a:r>
            <a:r>
              <a:rPr lang="en-US" sz="4400" dirty="0">
                <a:solidFill>
                  <a:schemeClr val="bg1"/>
                </a:solidFill>
              </a:rPr>
              <a:t> workshop</a:t>
            </a:r>
            <a:br>
              <a:rPr lang="en-US" sz="4400" dirty="0">
                <a:solidFill>
                  <a:schemeClr val="bg1"/>
                </a:solidFill>
              </a:rPr>
            </a:br>
            <a:br>
              <a:rPr lang="en-US" sz="4400" dirty="0">
                <a:solidFill>
                  <a:schemeClr val="bg1"/>
                </a:solidFill>
              </a:rPr>
            </a:br>
            <a:r>
              <a:rPr lang="en-US" sz="4400" dirty="0">
                <a:solidFill>
                  <a:schemeClr val="bg1"/>
                </a:solidFill>
              </a:rPr>
              <a:t>16</a:t>
            </a:r>
            <a:r>
              <a:rPr lang="en-US" sz="4400" baseline="30000" dirty="0">
                <a:solidFill>
                  <a:schemeClr val="bg1"/>
                </a:solidFill>
              </a:rPr>
              <a:t>th</a:t>
            </a:r>
            <a:r>
              <a:rPr lang="en-US" sz="4400" dirty="0">
                <a:solidFill>
                  <a:schemeClr val="bg1"/>
                </a:solidFill>
              </a:rPr>
              <a:t> July 2021</a:t>
            </a:r>
          </a:p>
        </p:txBody>
      </p:sp>
      <p:sp>
        <p:nvSpPr>
          <p:cNvPr id="13" name="Text Placeholder 12">
            <a:extLst>
              <a:ext uri="{FF2B5EF4-FFF2-40B4-BE49-F238E27FC236}">
                <a16:creationId xmlns:a16="http://schemas.microsoft.com/office/drawing/2014/main" id="{F8DA39FC-2F58-4198-AF84-468AA08286F7}"/>
              </a:ext>
            </a:extLst>
          </p:cNvPr>
          <p:cNvSpPr>
            <a:spLocks noGrp="1"/>
          </p:cNvSpPr>
          <p:nvPr>
            <p:ph type="body" sz="quarter" idx="14"/>
          </p:nvPr>
        </p:nvSpPr>
        <p:spPr>
          <a:xfrm>
            <a:off x="586893" y="5784384"/>
            <a:ext cx="11137900" cy="678221"/>
          </a:xfrm>
        </p:spPr>
        <p:txBody>
          <a:bodyPr/>
          <a:lstStyle/>
          <a:p>
            <a:r>
              <a:rPr lang="en-GB" sz="3200" dirty="0">
                <a:solidFill>
                  <a:schemeClr val="bg1"/>
                </a:solidFill>
              </a:rPr>
              <a:t>Lucy Baker Inclusion Advisory Team (IAT)</a:t>
            </a:r>
          </a:p>
        </p:txBody>
      </p:sp>
      <p:pic>
        <p:nvPicPr>
          <p:cNvPr id="8" name="Content Placeholder 7" descr="A picture containing drawing&#10;&#10;Description automatically generated">
            <a:extLst>
              <a:ext uri="{FF2B5EF4-FFF2-40B4-BE49-F238E27FC236}">
                <a16:creationId xmlns:a16="http://schemas.microsoft.com/office/drawing/2014/main" id="{0A90BDFF-D71B-46FE-9017-41A02F119F9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69024" y="-84548"/>
            <a:ext cx="4711283" cy="2785875"/>
          </a:xfrm>
        </p:spPr>
      </p:pic>
    </p:spTree>
    <p:extLst>
      <p:ext uri="{BB962C8B-B14F-4D97-AF65-F5344CB8AC3E}">
        <p14:creationId xmlns:p14="http://schemas.microsoft.com/office/powerpoint/2010/main" val="2855226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712510237"/>
              </p:ext>
            </p:extLst>
          </p:nvPr>
        </p:nvGraphicFramePr>
        <p:xfrm>
          <a:off x="677863" y="1358538"/>
          <a:ext cx="8596312" cy="4683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07B11039-2C43-4225-A7F7-1A79B71B7FDD}"/>
                                            </p:graphicEl>
                                          </p:spTgt>
                                        </p:tgtEl>
                                        <p:attrNameLst>
                                          <p:attrName>style.visibility</p:attrName>
                                        </p:attrNameLst>
                                      </p:cBhvr>
                                      <p:to>
                                        <p:strVal val="visible"/>
                                      </p:to>
                                    </p:set>
                                    <p:anim calcmode="lin" valueType="num">
                                      <p:cBhvr>
                                        <p:cTn id="7" dur="1000" fill="hold"/>
                                        <p:tgtEl>
                                          <p:spTgt spid="4">
                                            <p:graphicEl>
                                              <a:dgm id="{07B11039-2C43-4225-A7F7-1A79B71B7FDD}"/>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07B11039-2C43-4225-A7F7-1A79B71B7FDD}"/>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07B11039-2C43-4225-A7F7-1A79B71B7FDD}"/>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07B11039-2C43-4225-A7F7-1A79B71B7FD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5C583B03-4C24-48CB-AF87-6CEB3F658C6F}"/>
                                            </p:graphicEl>
                                          </p:spTgt>
                                        </p:tgtEl>
                                        <p:attrNameLst>
                                          <p:attrName>style.visibility</p:attrName>
                                        </p:attrNameLst>
                                      </p:cBhvr>
                                      <p:to>
                                        <p:strVal val="visible"/>
                                      </p:to>
                                    </p:set>
                                    <p:anim calcmode="lin" valueType="num">
                                      <p:cBhvr>
                                        <p:cTn id="15" dur="1000" fill="hold"/>
                                        <p:tgtEl>
                                          <p:spTgt spid="4">
                                            <p:graphicEl>
                                              <a:dgm id="{5C583B03-4C24-48CB-AF87-6CEB3F658C6F}"/>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5C583B03-4C24-48CB-AF87-6CEB3F658C6F}"/>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5C583B03-4C24-48CB-AF87-6CEB3F658C6F}"/>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5C583B03-4C24-48CB-AF87-6CEB3F658C6F}"/>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D75B3713-47F8-4E53-A4B5-12C17728631D}"/>
                                            </p:graphicEl>
                                          </p:spTgt>
                                        </p:tgtEl>
                                        <p:attrNameLst>
                                          <p:attrName>style.visibility</p:attrName>
                                        </p:attrNameLst>
                                      </p:cBhvr>
                                      <p:to>
                                        <p:strVal val="visible"/>
                                      </p:to>
                                    </p:set>
                                    <p:anim calcmode="lin" valueType="num">
                                      <p:cBhvr>
                                        <p:cTn id="21" dur="1000" fill="hold"/>
                                        <p:tgtEl>
                                          <p:spTgt spid="4">
                                            <p:graphicEl>
                                              <a:dgm id="{D75B3713-47F8-4E53-A4B5-12C17728631D}"/>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D75B3713-47F8-4E53-A4B5-12C17728631D}"/>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D75B3713-47F8-4E53-A4B5-12C17728631D}"/>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D75B3713-47F8-4E53-A4B5-12C17728631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F3028DDA-4AB8-4705-BA1B-17A7E5782912}"/>
                                            </p:graphicEl>
                                          </p:spTgt>
                                        </p:tgtEl>
                                        <p:attrNameLst>
                                          <p:attrName>style.visibility</p:attrName>
                                        </p:attrNameLst>
                                      </p:cBhvr>
                                      <p:to>
                                        <p:strVal val="visible"/>
                                      </p:to>
                                    </p:set>
                                    <p:anim calcmode="lin" valueType="num">
                                      <p:cBhvr>
                                        <p:cTn id="29" dur="1000" fill="hold"/>
                                        <p:tgtEl>
                                          <p:spTgt spid="4">
                                            <p:graphicEl>
                                              <a:dgm id="{F3028DDA-4AB8-4705-BA1B-17A7E5782912}"/>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F3028DDA-4AB8-4705-BA1B-17A7E5782912}"/>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F3028DDA-4AB8-4705-BA1B-17A7E5782912}"/>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F3028DDA-4AB8-4705-BA1B-17A7E5782912}"/>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graphicEl>
                                              <a:dgm id="{E6E19BCB-5FD2-4CA8-9BBB-B0BEC7997F33}"/>
                                            </p:graphicEl>
                                          </p:spTgt>
                                        </p:tgtEl>
                                        <p:attrNameLst>
                                          <p:attrName>style.visibility</p:attrName>
                                        </p:attrNameLst>
                                      </p:cBhvr>
                                      <p:to>
                                        <p:strVal val="visible"/>
                                      </p:to>
                                    </p:set>
                                    <p:anim calcmode="lin" valueType="num">
                                      <p:cBhvr>
                                        <p:cTn id="35" dur="1000" fill="hold"/>
                                        <p:tgtEl>
                                          <p:spTgt spid="4">
                                            <p:graphicEl>
                                              <a:dgm id="{E6E19BCB-5FD2-4CA8-9BBB-B0BEC7997F33}"/>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E6E19BCB-5FD2-4CA8-9BBB-B0BEC7997F33}"/>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E6E19BCB-5FD2-4CA8-9BBB-B0BEC7997F33}"/>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E6E19BCB-5FD2-4CA8-9BBB-B0BEC7997F3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426E54E4-51EB-4391-B752-9CE6D2527EB9}"/>
                                            </p:graphicEl>
                                          </p:spTgt>
                                        </p:tgtEl>
                                        <p:attrNameLst>
                                          <p:attrName>style.visibility</p:attrName>
                                        </p:attrNameLst>
                                      </p:cBhvr>
                                      <p:to>
                                        <p:strVal val="visible"/>
                                      </p:to>
                                    </p:set>
                                    <p:anim calcmode="lin" valueType="num">
                                      <p:cBhvr>
                                        <p:cTn id="43" dur="1000" fill="hold"/>
                                        <p:tgtEl>
                                          <p:spTgt spid="4">
                                            <p:graphicEl>
                                              <a:dgm id="{426E54E4-51EB-4391-B752-9CE6D2527EB9}"/>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426E54E4-51EB-4391-B752-9CE6D2527EB9}"/>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426E54E4-51EB-4391-B752-9CE6D2527EB9}"/>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426E54E4-51EB-4391-B752-9CE6D2527EB9}"/>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graphicEl>
                                              <a:dgm id="{2A60DD2E-5C0A-49B3-84B1-8C50B67899C3}"/>
                                            </p:graphicEl>
                                          </p:spTgt>
                                        </p:tgtEl>
                                        <p:attrNameLst>
                                          <p:attrName>style.visibility</p:attrName>
                                        </p:attrNameLst>
                                      </p:cBhvr>
                                      <p:to>
                                        <p:strVal val="visible"/>
                                      </p:to>
                                    </p:set>
                                    <p:anim calcmode="lin" valueType="num">
                                      <p:cBhvr>
                                        <p:cTn id="49" dur="1000" fill="hold"/>
                                        <p:tgtEl>
                                          <p:spTgt spid="4">
                                            <p:graphicEl>
                                              <a:dgm id="{2A60DD2E-5C0A-49B3-84B1-8C50B67899C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2A60DD2E-5C0A-49B3-84B1-8C50B67899C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2A60DD2E-5C0A-49B3-84B1-8C50B67899C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2A60DD2E-5C0A-49B3-84B1-8C50B67899C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4">
                                            <p:graphicEl>
                                              <a:dgm id="{6A50AA80-54B9-422F-B89C-5583493C112A}"/>
                                            </p:graphicEl>
                                          </p:spTgt>
                                        </p:tgtEl>
                                        <p:attrNameLst>
                                          <p:attrName>style.visibility</p:attrName>
                                        </p:attrNameLst>
                                      </p:cBhvr>
                                      <p:to>
                                        <p:strVal val="visible"/>
                                      </p:to>
                                    </p:set>
                                    <p:anim calcmode="lin" valueType="num">
                                      <p:cBhvr>
                                        <p:cTn id="57" dur="1000" fill="hold"/>
                                        <p:tgtEl>
                                          <p:spTgt spid="4">
                                            <p:graphicEl>
                                              <a:dgm id="{6A50AA80-54B9-422F-B89C-5583493C112A}"/>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6A50AA80-54B9-422F-B89C-5583493C112A}"/>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6A50AA80-54B9-422F-B89C-5583493C112A}"/>
                                            </p:graphicEl>
                                          </p:spTgt>
                                        </p:tgtEl>
                                        <p:attrNameLst>
                                          <p:attrName>style.rotation</p:attrName>
                                        </p:attrNameLst>
                                      </p:cBhvr>
                                      <p:tavLst>
                                        <p:tav tm="0">
                                          <p:val>
                                            <p:fltVal val="90"/>
                                          </p:val>
                                        </p:tav>
                                        <p:tav tm="100000">
                                          <p:val>
                                            <p:fltVal val="0"/>
                                          </p:val>
                                        </p:tav>
                                      </p:tavLst>
                                    </p:anim>
                                    <p:animEffect transition="in" filter="fade">
                                      <p:cBhvr>
                                        <p:cTn id="60" dur="1000"/>
                                        <p:tgtEl>
                                          <p:spTgt spid="4">
                                            <p:graphicEl>
                                              <a:dgm id="{6A50AA80-54B9-422F-B89C-5583493C112A}"/>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E77D91E8-BDD4-48FD-92A1-82E83892DCF8}"/>
                                            </p:graphicEl>
                                          </p:spTgt>
                                        </p:tgtEl>
                                        <p:attrNameLst>
                                          <p:attrName>style.visibility</p:attrName>
                                        </p:attrNameLst>
                                      </p:cBhvr>
                                      <p:to>
                                        <p:strVal val="visible"/>
                                      </p:to>
                                    </p:set>
                                    <p:anim calcmode="lin" valueType="num">
                                      <p:cBhvr>
                                        <p:cTn id="63" dur="1000" fill="hold"/>
                                        <p:tgtEl>
                                          <p:spTgt spid="4">
                                            <p:graphicEl>
                                              <a:dgm id="{E77D91E8-BDD4-48FD-92A1-82E83892DCF8}"/>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E77D91E8-BDD4-48FD-92A1-82E83892DCF8}"/>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E77D91E8-BDD4-48FD-92A1-82E83892DCF8}"/>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E77D91E8-BDD4-48FD-92A1-82E83892DCF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graphicEl>
                                              <a:dgm id="{A18F7889-B5F8-47AD-A620-1396087DE5AE}"/>
                                            </p:graphicEl>
                                          </p:spTgt>
                                        </p:tgtEl>
                                        <p:attrNameLst>
                                          <p:attrName>style.visibility</p:attrName>
                                        </p:attrNameLst>
                                      </p:cBhvr>
                                      <p:to>
                                        <p:strVal val="visible"/>
                                      </p:to>
                                    </p:set>
                                    <p:anim calcmode="lin" valueType="num">
                                      <p:cBhvr>
                                        <p:cTn id="71" dur="1000" fill="hold"/>
                                        <p:tgtEl>
                                          <p:spTgt spid="4">
                                            <p:graphicEl>
                                              <a:dgm id="{A18F7889-B5F8-47AD-A620-1396087DE5AE}"/>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A18F7889-B5F8-47AD-A620-1396087DE5AE}"/>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A18F7889-B5F8-47AD-A620-1396087DE5AE}"/>
                                            </p:graphicEl>
                                          </p:spTgt>
                                        </p:tgtEl>
                                        <p:attrNameLst>
                                          <p:attrName>style.rotation</p:attrName>
                                        </p:attrNameLst>
                                      </p:cBhvr>
                                      <p:tavLst>
                                        <p:tav tm="0">
                                          <p:val>
                                            <p:fltVal val="90"/>
                                          </p:val>
                                        </p:tav>
                                        <p:tav tm="100000">
                                          <p:val>
                                            <p:fltVal val="0"/>
                                          </p:val>
                                        </p:tav>
                                      </p:tavLst>
                                    </p:anim>
                                    <p:animEffect transition="in" filter="fade">
                                      <p:cBhvr>
                                        <p:cTn id="74" dur="1000"/>
                                        <p:tgtEl>
                                          <p:spTgt spid="4">
                                            <p:graphicEl>
                                              <a:dgm id="{A18F7889-B5F8-47AD-A620-1396087DE5AE}"/>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
                                            <p:graphicEl>
                                              <a:dgm id="{168E3778-73A5-4877-B473-A0EF2D44987D}"/>
                                            </p:graphicEl>
                                          </p:spTgt>
                                        </p:tgtEl>
                                        <p:attrNameLst>
                                          <p:attrName>style.visibility</p:attrName>
                                        </p:attrNameLst>
                                      </p:cBhvr>
                                      <p:to>
                                        <p:strVal val="visible"/>
                                      </p:to>
                                    </p:set>
                                    <p:anim calcmode="lin" valueType="num">
                                      <p:cBhvr>
                                        <p:cTn id="77" dur="1000" fill="hold"/>
                                        <p:tgtEl>
                                          <p:spTgt spid="4">
                                            <p:graphicEl>
                                              <a:dgm id="{168E3778-73A5-4877-B473-A0EF2D44987D}"/>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168E3778-73A5-4877-B473-A0EF2D44987D}"/>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168E3778-73A5-4877-B473-A0EF2D44987D}"/>
                                            </p:graphicEl>
                                          </p:spTgt>
                                        </p:tgtEl>
                                        <p:attrNameLst>
                                          <p:attrName>style.rotation</p:attrName>
                                        </p:attrNameLst>
                                      </p:cBhvr>
                                      <p:tavLst>
                                        <p:tav tm="0">
                                          <p:val>
                                            <p:fltVal val="90"/>
                                          </p:val>
                                        </p:tav>
                                        <p:tav tm="100000">
                                          <p:val>
                                            <p:fltVal val="0"/>
                                          </p:val>
                                        </p:tav>
                                      </p:tavLst>
                                    </p:anim>
                                    <p:animEffect transition="in" filter="fade">
                                      <p:cBhvr>
                                        <p:cTn id="80" dur="1000"/>
                                        <p:tgtEl>
                                          <p:spTgt spid="4">
                                            <p:graphicEl>
                                              <a:dgm id="{168E3778-73A5-4877-B473-A0EF2D44987D}"/>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4">
                                            <p:graphicEl>
                                              <a:dgm id="{ED197491-3068-4009-AE3B-11F5DC652652}"/>
                                            </p:graphicEl>
                                          </p:spTgt>
                                        </p:tgtEl>
                                        <p:attrNameLst>
                                          <p:attrName>style.visibility</p:attrName>
                                        </p:attrNameLst>
                                      </p:cBhvr>
                                      <p:to>
                                        <p:strVal val="visible"/>
                                      </p:to>
                                    </p:set>
                                    <p:anim calcmode="lin" valueType="num">
                                      <p:cBhvr>
                                        <p:cTn id="85" dur="1000" fill="hold"/>
                                        <p:tgtEl>
                                          <p:spTgt spid="4">
                                            <p:graphicEl>
                                              <a:dgm id="{ED197491-3068-4009-AE3B-11F5DC652652}"/>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ED197491-3068-4009-AE3B-11F5DC652652}"/>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ED197491-3068-4009-AE3B-11F5DC652652}"/>
                                            </p:graphicEl>
                                          </p:spTgt>
                                        </p:tgtEl>
                                        <p:attrNameLst>
                                          <p:attrName>style.rotation</p:attrName>
                                        </p:attrNameLst>
                                      </p:cBhvr>
                                      <p:tavLst>
                                        <p:tav tm="0">
                                          <p:val>
                                            <p:fltVal val="90"/>
                                          </p:val>
                                        </p:tav>
                                        <p:tav tm="100000">
                                          <p:val>
                                            <p:fltVal val="0"/>
                                          </p:val>
                                        </p:tav>
                                      </p:tavLst>
                                    </p:anim>
                                    <p:animEffect transition="in" filter="fade">
                                      <p:cBhvr>
                                        <p:cTn id="88" dur="1000"/>
                                        <p:tgtEl>
                                          <p:spTgt spid="4">
                                            <p:graphicEl>
                                              <a:dgm id="{ED197491-3068-4009-AE3B-11F5DC652652}"/>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
                                            <p:graphicEl>
                                              <a:dgm id="{403733E5-5046-4AEC-836C-FCEBA039C95F}"/>
                                            </p:graphicEl>
                                          </p:spTgt>
                                        </p:tgtEl>
                                        <p:attrNameLst>
                                          <p:attrName>style.visibility</p:attrName>
                                        </p:attrNameLst>
                                      </p:cBhvr>
                                      <p:to>
                                        <p:strVal val="visible"/>
                                      </p:to>
                                    </p:set>
                                    <p:anim calcmode="lin" valueType="num">
                                      <p:cBhvr>
                                        <p:cTn id="91" dur="1000" fill="hold"/>
                                        <p:tgtEl>
                                          <p:spTgt spid="4">
                                            <p:graphicEl>
                                              <a:dgm id="{403733E5-5046-4AEC-836C-FCEBA039C95F}"/>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403733E5-5046-4AEC-836C-FCEBA039C95F}"/>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403733E5-5046-4AEC-836C-FCEBA039C95F}"/>
                                            </p:graphicEl>
                                          </p:spTgt>
                                        </p:tgtEl>
                                        <p:attrNameLst>
                                          <p:attrName>style.rotation</p:attrName>
                                        </p:attrNameLst>
                                      </p:cBhvr>
                                      <p:tavLst>
                                        <p:tav tm="0">
                                          <p:val>
                                            <p:fltVal val="90"/>
                                          </p:val>
                                        </p:tav>
                                        <p:tav tm="100000">
                                          <p:val>
                                            <p:fltVal val="0"/>
                                          </p:val>
                                        </p:tav>
                                      </p:tavLst>
                                    </p:anim>
                                    <p:animEffect transition="in" filter="fade">
                                      <p:cBhvr>
                                        <p:cTn id="94" dur="1000"/>
                                        <p:tgtEl>
                                          <p:spTgt spid="4">
                                            <p:graphicEl>
                                              <a:dgm id="{403733E5-5046-4AEC-836C-FCEBA039C95F}"/>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4">
                                            <p:graphicEl>
                                              <a:dgm id="{8F0E71D4-7FFF-47D7-B215-FFE741119881}"/>
                                            </p:graphicEl>
                                          </p:spTgt>
                                        </p:tgtEl>
                                        <p:attrNameLst>
                                          <p:attrName>style.visibility</p:attrName>
                                        </p:attrNameLst>
                                      </p:cBhvr>
                                      <p:to>
                                        <p:strVal val="visible"/>
                                      </p:to>
                                    </p:set>
                                    <p:anim calcmode="lin" valueType="num">
                                      <p:cBhvr>
                                        <p:cTn id="99" dur="1000" fill="hold"/>
                                        <p:tgtEl>
                                          <p:spTgt spid="4">
                                            <p:graphicEl>
                                              <a:dgm id="{8F0E71D4-7FFF-47D7-B215-FFE741119881}"/>
                                            </p:graphicEl>
                                          </p:spTgt>
                                        </p:tgtEl>
                                        <p:attrNameLst>
                                          <p:attrName>ppt_w</p:attrName>
                                        </p:attrNameLst>
                                      </p:cBhvr>
                                      <p:tavLst>
                                        <p:tav tm="0">
                                          <p:val>
                                            <p:fltVal val="0"/>
                                          </p:val>
                                        </p:tav>
                                        <p:tav tm="100000">
                                          <p:val>
                                            <p:strVal val="#ppt_w"/>
                                          </p:val>
                                        </p:tav>
                                      </p:tavLst>
                                    </p:anim>
                                    <p:anim calcmode="lin" valueType="num">
                                      <p:cBhvr>
                                        <p:cTn id="100" dur="1000" fill="hold"/>
                                        <p:tgtEl>
                                          <p:spTgt spid="4">
                                            <p:graphicEl>
                                              <a:dgm id="{8F0E71D4-7FFF-47D7-B215-FFE741119881}"/>
                                            </p:graphicEl>
                                          </p:spTgt>
                                        </p:tgtEl>
                                        <p:attrNameLst>
                                          <p:attrName>ppt_h</p:attrName>
                                        </p:attrNameLst>
                                      </p:cBhvr>
                                      <p:tavLst>
                                        <p:tav tm="0">
                                          <p:val>
                                            <p:fltVal val="0"/>
                                          </p:val>
                                        </p:tav>
                                        <p:tav tm="100000">
                                          <p:val>
                                            <p:strVal val="#ppt_h"/>
                                          </p:val>
                                        </p:tav>
                                      </p:tavLst>
                                    </p:anim>
                                    <p:anim calcmode="lin" valueType="num">
                                      <p:cBhvr>
                                        <p:cTn id="101" dur="1000" fill="hold"/>
                                        <p:tgtEl>
                                          <p:spTgt spid="4">
                                            <p:graphicEl>
                                              <a:dgm id="{8F0E71D4-7FFF-47D7-B215-FFE741119881}"/>
                                            </p:graphicEl>
                                          </p:spTgt>
                                        </p:tgtEl>
                                        <p:attrNameLst>
                                          <p:attrName>style.rotation</p:attrName>
                                        </p:attrNameLst>
                                      </p:cBhvr>
                                      <p:tavLst>
                                        <p:tav tm="0">
                                          <p:val>
                                            <p:fltVal val="90"/>
                                          </p:val>
                                        </p:tav>
                                        <p:tav tm="100000">
                                          <p:val>
                                            <p:fltVal val="0"/>
                                          </p:val>
                                        </p:tav>
                                      </p:tavLst>
                                    </p:anim>
                                    <p:animEffect transition="in" filter="fade">
                                      <p:cBhvr>
                                        <p:cTn id="102" dur="1000"/>
                                        <p:tgtEl>
                                          <p:spTgt spid="4">
                                            <p:graphicEl>
                                              <a:dgm id="{8F0E71D4-7FFF-47D7-B215-FFE741119881}"/>
                                            </p:graphicEl>
                                          </p:spTgt>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
                                            <p:graphicEl>
                                              <a:dgm id="{9A9920AD-C687-4DC8-B16A-FCBAF6CD69AF}"/>
                                            </p:graphicEl>
                                          </p:spTgt>
                                        </p:tgtEl>
                                        <p:attrNameLst>
                                          <p:attrName>style.visibility</p:attrName>
                                        </p:attrNameLst>
                                      </p:cBhvr>
                                      <p:to>
                                        <p:strVal val="visible"/>
                                      </p:to>
                                    </p:set>
                                    <p:anim calcmode="lin" valueType="num">
                                      <p:cBhvr>
                                        <p:cTn id="105" dur="1000" fill="hold"/>
                                        <p:tgtEl>
                                          <p:spTgt spid="4">
                                            <p:graphicEl>
                                              <a:dgm id="{9A9920AD-C687-4DC8-B16A-FCBAF6CD69AF}"/>
                                            </p:graphicEl>
                                          </p:spTgt>
                                        </p:tgtEl>
                                        <p:attrNameLst>
                                          <p:attrName>ppt_w</p:attrName>
                                        </p:attrNameLst>
                                      </p:cBhvr>
                                      <p:tavLst>
                                        <p:tav tm="0">
                                          <p:val>
                                            <p:fltVal val="0"/>
                                          </p:val>
                                        </p:tav>
                                        <p:tav tm="100000">
                                          <p:val>
                                            <p:strVal val="#ppt_w"/>
                                          </p:val>
                                        </p:tav>
                                      </p:tavLst>
                                    </p:anim>
                                    <p:anim calcmode="lin" valueType="num">
                                      <p:cBhvr>
                                        <p:cTn id="106" dur="1000" fill="hold"/>
                                        <p:tgtEl>
                                          <p:spTgt spid="4">
                                            <p:graphicEl>
                                              <a:dgm id="{9A9920AD-C687-4DC8-B16A-FCBAF6CD69AF}"/>
                                            </p:graphicEl>
                                          </p:spTgt>
                                        </p:tgtEl>
                                        <p:attrNameLst>
                                          <p:attrName>ppt_h</p:attrName>
                                        </p:attrNameLst>
                                      </p:cBhvr>
                                      <p:tavLst>
                                        <p:tav tm="0">
                                          <p:val>
                                            <p:fltVal val="0"/>
                                          </p:val>
                                        </p:tav>
                                        <p:tav tm="100000">
                                          <p:val>
                                            <p:strVal val="#ppt_h"/>
                                          </p:val>
                                        </p:tav>
                                      </p:tavLst>
                                    </p:anim>
                                    <p:anim calcmode="lin" valueType="num">
                                      <p:cBhvr>
                                        <p:cTn id="107" dur="1000" fill="hold"/>
                                        <p:tgtEl>
                                          <p:spTgt spid="4">
                                            <p:graphicEl>
                                              <a:dgm id="{9A9920AD-C687-4DC8-B16A-FCBAF6CD69AF}"/>
                                            </p:graphicEl>
                                          </p:spTgt>
                                        </p:tgtEl>
                                        <p:attrNameLst>
                                          <p:attrName>style.rotation</p:attrName>
                                        </p:attrNameLst>
                                      </p:cBhvr>
                                      <p:tavLst>
                                        <p:tav tm="0">
                                          <p:val>
                                            <p:fltVal val="90"/>
                                          </p:val>
                                        </p:tav>
                                        <p:tav tm="100000">
                                          <p:val>
                                            <p:fltVal val="0"/>
                                          </p:val>
                                        </p:tav>
                                      </p:tavLst>
                                    </p:anim>
                                    <p:animEffect transition="in" filter="fade">
                                      <p:cBhvr>
                                        <p:cTn id="108" dur="1000"/>
                                        <p:tgtEl>
                                          <p:spTgt spid="4">
                                            <p:graphicEl>
                                              <a:dgm id="{9A9920AD-C687-4DC8-B16A-FCBAF6CD69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981674"/>
              </p:ext>
            </p:extLst>
          </p:nvPr>
        </p:nvGraphicFramePr>
        <p:xfrm>
          <a:off x="973954" y="1270000"/>
          <a:ext cx="8596312" cy="451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42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4798E855-BD3B-40E0-823C-CC7D16EE526E}"/>
                                            </p:graphicEl>
                                          </p:spTgt>
                                        </p:tgtEl>
                                        <p:attrNameLst>
                                          <p:attrName>style.visibility</p:attrName>
                                        </p:attrNameLst>
                                      </p:cBhvr>
                                      <p:to>
                                        <p:strVal val="visible"/>
                                      </p:to>
                                    </p:set>
                                    <p:animEffect transition="in" filter="wheel(1)">
                                      <p:cBhvr>
                                        <p:cTn id="7" dur="2000"/>
                                        <p:tgtEl>
                                          <p:spTgt spid="4">
                                            <p:graphicEl>
                                              <a:dgm id="{4798E855-BD3B-40E0-823C-CC7D16EE52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A6580284-DBB4-45A2-B89D-66E0EAE33D3E}"/>
                                            </p:graphicEl>
                                          </p:spTgt>
                                        </p:tgtEl>
                                        <p:attrNameLst>
                                          <p:attrName>style.visibility</p:attrName>
                                        </p:attrNameLst>
                                      </p:cBhvr>
                                      <p:to>
                                        <p:strVal val="visible"/>
                                      </p:to>
                                    </p:set>
                                    <p:animEffect transition="in" filter="wheel(1)">
                                      <p:cBhvr>
                                        <p:cTn id="12" dur="2000"/>
                                        <p:tgtEl>
                                          <p:spTgt spid="4">
                                            <p:graphicEl>
                                              <a:dgm id="{A6580284-DBB4-45A2-B89D-66E0EAE33D3E}"/>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65F00132-32C0-4A5E-A192-9D778D3BD053}"/>
                                            </p:graphicEl>
                                          </p:spTgt>
                                        </p:tgtEl>
                                        <p:attrNameLst>
                                          <p:attrName>style.visibility</p:attrName>
                                        </p:attrNameLst>
                                      </p:cBhvr>
                                      <p:to>
                                        <p:strVal val="visible"/>
                                      </p:to>
                                    </p:set>
                                    <p:animEffect transition="in" filter="wheel(1)">
                                      <p:cBhvr>
                                        <p:cTn id="15" dur="2000"/>
                                        <p:tgtEl>
                                          <p:spTgt spid="4">
                                            <p:graphicEl>
                                              <a:dgm id="{65F00132-32C0-4A5E-A192-9D778D3BD0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may this look like?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1119998"/>
              </p:ext>
            </p:extLst>
          </p:nvPr>
        </p:nvGraphicFramePr>
        <p:xfrm>
          <a:off x="677863" y="1558834"/>
          <a:ext cx="8596312" cy="4483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Dealing with Temper Tantrums ~ Notes on Parent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9154" y="3267945"/>
            <a:ext cx="1985554" cy="1545289"/>
          </a:xfrm>
          <a:prstGeom prst="rect">
            <a:avLst/>
          </a:prstGeom>
        </p:spPr>
      </p:pic>
    </p:spTree>
    <p:extLst>
      <p:ext uri="{BB962C8B-B14F-4D97-AF65-F5344CB8AC3E}">
        <p14:creationId xmlns:p14="http://schemas.microsoft.com/office/powerpoint/2010/main" val="10383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B04E012A-C8BF-47D0-BAEB-1AC48BAFE045}"/>
                                            </p:graphicEl>
                                          </p:spTgt>
                                        </p:tgtEl>
                                        <p:attrNameLst>
                                          <p:attrName>style.visibility</p:attrName>
                                        </p:attrNameLst>
                                      </p:cBhvr>
                                      <p:to>
                                        <p:strVal val="visible"/>
                                      </p:to>
                                    </p:set>
                                    <p:anim calcmode="lin" valueType="num">
                                      <p:cBhvr>
                                        <p:cTn id="7" dur="500" fill="hold"/>
                                        <p:tgtEl>
                                          <p:spTgt spid="4">
                                            <p:graphicEl>
                                              <a:dgm id="{B04E012A-C8BF-47D0-BAEB-1AC48BAFE04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B04E012A-C8BF-47D0-BAEB-1AC48BAFE04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B04E012A-C8BF-47D0-BAEB-1AC48BAFE04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5F9FA3BB-F98F-4BEF-826E-A90D09969E58}"/>
                                            </p:graphicEl>
                                          </p:spTgt>
                                        </p:tgtEl>
                                        <p:attrNameLst>
                                          <p:attrName>style.visibility</p:attrName>
                                        </p:attrNameLst>
                                      </p:cBhvr>
                                      <p:to>
                                        <p:strVal val="visible"/>
                                      </p:to>
                                    </p:set>
                                    <p:anim calcmode="lin" valueType="num">
                                      <p:cBhvr>
                                        <p:cTn id="14" dur="500" fill="hold"/>
                                        <p:tgtEl>
                                          <p:spTgt spid="4">
                                            <p:graphicEl>
                                              <a:dgm id="{5F9FA3BB-F98F-4BEF-826E-A90D09969E58}"/>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5F9FA3BB-F98F-4BEF-826E-A90D09969E58}"/>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5F9FA3BB-F98F-4BEF-826E-A90D09969E5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9EAC6D7D-DA27-461B-A9B3-DAE187266F6E}"/>
                                            </p:graphicEl>
                                          </p:spTgt>
                                        </p:tgtEl>
                                        <p:attrNameLst>
                                          <p:attrName>style.visibility</p:attrName>
                                        </p:attrNameLst>
                                      </p:cBhvr>
                                      <p:to>
                                        <p:strVal val="visible"/>
                                      </p:to>
                                    </p:set>
                                    <p:anim calcmode="lin" valueType="num">
                                      <p:cBhvr>
                                        <p:cTn id="21" dur="500" fill="hold"/>
                                        <p:tgtEl>
                                          <p:spTgt spid="4">
                                            <p:graphicEl>
                                              <a:dgm id="{9EAC6D7D-DA27-461B-A9B3-DAE187266F6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9EAC6D7D-DA27-461B-A9B3-DAE187266F6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9EAC6D7D-DA27-461B-A9B3-DAE187266F6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DB77CC5B-9838-448F-82EB-59BF450D7E24}"/>
                                            </p:graphicEl>
                                          </p:spTgt>
                                        </p:tgtEl>
                                        <p:attrNameLst>
                                          <p:attrName>style.visibility</p:attrName>
                                        </p:attrNameLst>
                                      </p:cBhvr>
                                      <p:to>
                                        <p:strVal val="visible"/>
                                      </p:to>
                                    </p:set>
                                    <p:anim calcmode="lin" valueType="num">
                                      <p:cBhvr>
                                        <p:cTn id="28" dur="500" fill="hold"/>
                                        <p:tgtEl>
                                          <p:spTgt spid="4">
                                            <p:graphicEl>
                                              <a:dgm id="{DB77CC5B-9838-448F-82EB-59BF450D7E2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DB77CC5B-9838-448F-82EB-59BF450D7E2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DB77CC5B-9838-448F-82EB-59BF450D7E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82496"/>
            <a:ext cx="8596668" cy="2974848"/>
          </a:xfrm>
        </p:spPr>
        <p:txBody>
          <a:bodyPr>
            <a:noAutofit/>
          </a:bodyPr>
          <a:lstStyle/>
          <a:p>
            <a:r>
              <a:rPr lang="en-US" sz="5400" dirty="0"/>
              <a:t>How do we create positive relationships and handle challenging </a:t>
            </a:r>
            <a:r>
              <a:rPr lang="en-US" sz="5400" dirty="0" err="1"/>
              <a:t>behaviours</a:t>
            </a:r>
            <a:r>
              <a:rPr lang="en-US" sz="5400" dirty="0"/>
              <a:t>…</a:t>
            </a:r>
            <a:endParaRPr lang="en-GB" sz="5400" dirty="0"/>
          </a:p>
        </p:txBody>
      </p:sp>
    </p:spTree>
    <p:extLst>
      <p:ext uri="{BB962C8B-B14F-4D97-AF65-F5344CB8AC3E}">
        <p14:creationId xmlns:p14="http://schemas.microsoft.com/office/powerpoint/2010/main" val="131623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positive relationships</a:t>
            </a:r>
            <a:endParaRPr lang="en-GB" dirty="0"/>
          </a:p>
        </p:txBody>
      </p:sp>
      <p:sp>
        <p:nvSpPr>
          <p:cNvPr id="3" name="Content Placeholder 2"/>
          <p:cNvSpPr>
            <a:spLocks noGrp="1"/>
          </p:cNvSpPr>
          <p:nvPr>
            <p:ph idx="1"/>
          </p:nvPr>
        </p:nvSpPr>
        <p:spPr>
          <a:xfrm>
            <a:off x="677334" y="1811383"/>
            <a:ext cx="8596668" cy="4229979"/>
          </a:xfrm>
        </p:spPr>
        <p:txBody>
          <a:bodyPr>
            <a:normAutofit/>
          </a:bodyPr>
          <a:lstStyle/>
          <a:p>
            <a:pPr algn="ctr"/>
            <a:r>
              <a:rPr lang="en-US" sz="4000" dirty="0"/>
              <a:t>If our words don’t match our facial expressions people tend to believe the expression they see not the words they hear.</a:t>
            </a:r>
            <a:endParaRPr lang="en-GB" sz="4000" dirty="0"/>
          </a:p>
        </p:txBody>
      </p:sp>
    </p:spTree>
    <p:extLst>
      <p:ext uri="{BB962C8B-B14F-4D97-AF65-F5344CB8AC3E}">
        <p14:creationId xmlns:p14="http://schemas.microsoft.com/office/powerpoint/2010/main" val="346136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positive relationships</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58880534"/>
              </p:ext>
            </p:extLst>
          </p:nvPr>
        </p:nvGraphicFramePr>
        <p:xfrm>
          <a:off x="677863" y="1619794"/>
          <a:ext cx="8596312" cy="4422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55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8D9D3ED2-0DBC-473D-95A6-867F618D7180}"/>
                                            </p:graphicEl>
                                          </p:spTgt>
                                        </p:tgtEl>
                                        <p:attrNameLst>
                                          <p:attrName>style.visibility</p:attrName>
                                        </p:attrNameLst>
                                      </p:cBhvr>
                                      <p:to>
                                        <p:strVal val="visible"/>
                                      </p:to>
                                    </p:set>
                                    <p:animEffect transition="in" filter="fade">
                                      <p:cBhvr>
                                        <p:cTn id="7" dur="500"/>
                                        <p:tgtEl>
                                          <p:spTgt spid="10">
                                            <p:graphicEl>
                                              <a:dgm id="{8D9D3ED2-0DBC-473D-95A6-867F618D71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F8473280-3982-4E97-9A55-4F011AAB13BA}"/>
                                            </p:graphicEl>
                                          </p:spTgt>
                                        </p:tgtEl>
                                        <p:attrNameLst>
                                          <p:attrName>style.visibility</p:attrName>
                                        </p:attrNameLst>
                                      </p:cBhvr>
                                      <p:to>
                                        <p:strVal val="visible"/>
                                      </p:to>
                                    </p:set>
                                    <p:animEffect transition="in" filter="fade">
                                      <p:cBhvr>
                                        <p:cTn id="12" dur="500"/>
                                        <p:tgtEl>
                                          <p:spTgt spid="10">
                                            <p:graphicEl>
                                              <a:dgm id="{F8473280-3982-4E97-9A55-4F011AAB13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E215C79E-B3CE-4DBD-8E97-306C1E90604A}"/>
                                            </p:graphicEl>
                                          </p:spTgt>
                                        </p:tgtEl>
                                        <p:attrNameLst>
                                          <p:attrName>style.visibility</p:attrName>
                                        </p:attrNameLst>
                                      </p:cBhvr>
                                      <p:to>
                                        <p:strVal val="visible"/>
                                      </p:to>
                                    </p:set>
                                    <p:animEffect transition="in" filter="fade">
                                      <p:cBhvr>
                                        <p:cTn id="17" dur="500"/>
                                        <p:tgtEl>
                                          <p:spTgt spid="10">
                                            <p:graphicEl>
                                              <a:dgm id="{E215C79E-B3CE-4DBD-8E97-306C1E9060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positive relationships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0076911"/>
              </p:ext>
            </p:extLst>
          </p:nvPr>
        </p:nvGraphicFramePr>
        <p:xfrm>
          <a:off x="677863" y="1236618"/>
          <a:ext cx="8596312" cy="480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27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6320"/>
          </a:xfrm>
        </p:spPr>
        <p:txBody>
          <a:bodyPr/>
          <a:lstStyle/>
          <a:p>
            <a:r>
              <a:rPr lang="en-US" dirty="0"/>
              <a:t>Creating positive relationships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1459642"/>
              </p:ext>
            </p:extLst>
          </p:nvPr>
        </p:nvGraphicFramePr>
        <p:xfrm>
          <a:off x="677863" y="1436914"/>
          <a:ext cx="9006068" cy="5050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75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5760"/>
            <a:ext cx="8596668" cy="1564640"/>
          </a:xfrm>
        </p:spPr>
        <p:txBody>
          <a:bodyPr/>
          <a:lstStyle/>
          <a:p>
            <a:r>
              <a:rPr lang="en-US" dirty="0"/>
              <a:t>Managing challenging situations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8003913"/>
              </p:ext>
            </p:extLst>
          </p:nvPr>
        </p:nvGraphicFramePr>
        <p:xfrm>
          <a:off x="677863" y="1210491"/>
          <a:ext cx="9006068" cy="5277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64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854" y="1802674"/>
            <a:ext cx="3711786" cy="949235"/>
          </a:xfrm>
        </p:spPr>
        <p:txBody>
          <a:bodyPr>
            <a:noAutofit/>
          </a:bodyPr>
          <a:lstStyle/>
          <a:p>
            <a:r>
              <a:rPr lang="en-US" sz="7200" dirty="0"/>
              <a:t>6 stages of crisis</a:t>
            </a:r>
            <a:endParaRPr lang="en-GB" sz="7200" dirty="0"/>
          </a:p>
        </p:txBody>
      </p:sp>
    </p:spTree>
    <p:extLst>
      <p:ext uri="{BB962C8B-B14F-4D97-AF65-F5344CB8AC3E}">
        <p14:creationId xmlns:p14="http://schemas.microsoft.com/office/powerpoint/2010/main" val="172624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353" y="2218945"/>
            <a:ext cx="6311346" cy="2262640"/>
          </a:xfrm>
        </p:spPr>
      </p:pic>
    </p:spTree>
    <p:extLst>
      <p:ext uri="{BB962C8B-B14F-4D97-AF65-F5344CB8AC3E}">
        <p14:creationId xmlns:p14="http://schemas.microsoft.com/office/powerpoint/2010/main" val="5887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1680"/>
            <a:ext cx="8596668" cy="1999488"/>
          </a:xfrm>
        </p:spPr>
        <p:txBody>
          <a:bodyPr>
            <a:noAutofit/>
          </a:bodyPr>
          <a:lstStyle/>
          <a:p>
            <a:pPr algn="ctr"/>
            <a:r>
              <a:rPr lang="en-US" sz="13800" dirty="0"/>
              <a:t>Case study</a:t>
            </a:r>
            <a:endParaRPr lang="en-GB" sz="13800"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39841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defRPr/>
            </a:pPr>
            <a:r>
              <a:rPr lang="en-AU" dirty="0" err="1">
                <a:solidFill>
                  <a:schemeClr val="accent1">
                    <a:lumMod val="50000"/>
                  </a:schemeClr>
                </a:solidFill>
                <a:hlinkClick r:id="rId2"/>
              </a:rPr>
              <a:t>Thích</a:t>
            </a:r>
            <a:r>
              <a:rPr lang="en-AU" dirty="0">
                <a:solidFill>
                  <a:schemeClr val="accent1">
                    <a:lumMod val="50000"/>
                  </a:schemeClr>
                </a:solidFill>
                <a:hlinkClick r:id="rId2"/>
              </a:rPr>
              <a:t> </a:t>
            </a:r>
            <a:r>
              <a:rPr lang="en-AU" dirty="0" err="1">
                <a:solidFill>
                  <a:schemeClr val="accent1">
                    <a:lumMod val="50000"/>
                  </a:schemeClr>
                </a:solidFill>
                <a:hlinkClick r:id="rId2"/>
              </a:rPr>
              <a:t>Nhat</a:t>
            </a:r>
            <a:r>
              <a:rPr lang="en-AU" dirty="0">
                <a:solidFill>
                  <a:schemeClr val="accent1">
                    <a:lumMod val="50000"/>
                  </a:schemeClr>
                </a:solidFill>
                <a:hlinkClick r:id="rId2"/>
              </a:rPr>
              <a:t> </a:t>
            </a:r>
            <a:r>
              <a:rPr lang="en-AU" dirty="0" err="1">
                <a:solidFill>
                  <a:schemeClr val="accent1">
                    <a:lumMod val="50000"/>
                  </a:schemeClr>
                </a:solidFill>
                <a:hlinkClick r:id="rId2"/>
              </a:rPr>
              <a:t>Hanh</a:t>
            </a:r>
            <a:br>
              <a:rPr lang="en-AU" dirty="0">
                <a:solidFill>
                  <a:schemeClr val="accent1">
                    <a:lumMod val="50000"/>
                  </a:schemeClr>
                </a:solidFill>
              </a:rPr>
            </a:br>
            <a:r>
              <a:rPr lang="en-AU" dirty="0">
                <a:solidFill>
                  <a:schemeClr val="accent1">
                    <a:lumMod val="50000"/>
                  </a:schemeClr>
                </a:solidFill>
              </a:rPr>
              <a:t>(Buddhist priest)</a:t>
            </a:r>
            <a:br>
              <a:rPr lang="en-AU" dirty="0">
                <a:solidFill>
                  <a:schemeClr val="accent1">
                    <a:lumMod val="50000"/>
                  </a:schemeClr>
                </a:solidFill>
              </a:rPr>
            </a:br>
            <a:endParaRPr lang="en-GB" dirty="0"/>
          </a:p>
        </p:txBody>
      </p:sp>
      <p:sp>
        <p:nvSpPr>
          <p:cNvPr id="3" name="Content Placeholder 2"/>
          <p:cNvSpPr>
            <a:spLocks noGrp="1"/>
          </p:cNvSpPr>
          <p:nvPr>
            <p:ph idx="1"/>
          </p:nvPr>
        </p:nvSpPr>
        <p:spPr>
          <a:xfrm>
            <a:off x="677334" y="2540000"/>
            <a:ext cx="8596668" cy="3799840"/>
          </a:xfrm>
        </p:spPr>
        <p:txBody>
          <a:bodyPr>
            <a:normAutofit fontScale="92500"/>
          </a:bodyPr>
          <a:lstStyle/>
          <a:p>
            <a:r>
              <a:rPr lang="en-AU" sz="2400" dirty="0"/>
              <a:t>When you plant lettuce, if it does not grow well, you don't blame the lettuce. You look into the reasons it is not doing well. It may need fertilizer, or more water, or less sun. You never blame the lettuce. Yet if we have problems with our friends or our family, we blame the other person. But if we know how to take care of them, they will grow well, like lettuce. Blaming has no positive effect at all, nor does trying to persuade using reason and arguments. That is my experience. No blame, no reasoning, no argument, just understanding. If you understand, and you show that you understand, you can love, and the situation will change. </a:t>
            </a:r>
          </a:p>
          <a:p>
            <a:endParaRPr lang="en-GB" dirty="0"/>
          </a:p>
        </p:txBody>
      </p:sp>
      <p:pic>
        <p:nvPicPr>
          <p:cNvPr id="4" name="Picture 2" descr="Thich Nhat H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450847" cy="23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56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26" y="2182368"/>
            <a:ext cx="8596668" cy="1320800"/>
          </a:xfrm>
        </p:spPr>
        <p:txBody>
          <a:bodyPr>
            <a:normAutofit/>
          </a:bodyPr>
          <a:lstStyle/>
          <a:p>
            <a:r>
              <a:rPr lang="en-US" sz="7200" dirty="0"/>
              <a:t>Top Tips</a:t>
            </a:r>
            <a:endParaRPr lang="en-GB" sz="7200" dirty="0"/>
          </a:p>
        </p:txBody>
      </p:sp>
    </p:spTree>
    <p:extLst>
      <p:ext uri="{BB962C8B-B14F-4D97-AF65-F5344CB8AC3E}">
        <p14:creationId xmlns:p14="http://schemas.microsoft.com/office/powerpoint/2010/main" val="129933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Trust</a:t>
            </a:r>
            <a:endParaRPr lang="en-GB" sz="4800" dirty="0"/>
          </a:p>
        </p:txBody>
      </p:sp>
      <p:sp>
        <p:nvSpPr>
          <p:cNvPr id="3" name="Content Placeholder 2"/>
          <p:cNvSpPr>
            <a:spLocks noGrp="1"/>
          </p:cNvSpPr>
          <p:nvPr>
            <p:ph idx="1"/>
          </p:nvPr>
        </p:nvSpPr>
        <p:spPr>
          <a:xfrm>
            <a:off x="677334" y="1389889"/>
            <a:ext cx="8596668" cy="4651474"/>
          </a:xfrm>
        </p:spPr>
        <p:txBody>
          <a:bodyPr/>
          <a:lstStyle/>
          <a:p>
            <a:pPr marL="0" indent="0">
              <a:buNone/>
            </a:pPr>
            <a:endParaRPr lang="en-GB" sz="2000" dirty="0"/>
          </a:p>
          <a:p>
            <a:r>
              <a:rPr lang="en-GB" sz="2400" dirty="0"/>
              <a:t>Connecting and having positive relationships with the children is vital.</a:t>
            </a:r>
          </a:p>
          <a:p>
            <a:r>
              <a:rPr lang="en-GB" sz="2400" dirty="0"/>
              <a:t>Make yourself interesting to the children – find their monopoly – what their special interest may be – what makes them happy and use it.</a:t>
            </a:r>
          </a:p>
          <a:p>
            <a:r>
              <a:rPr lang="en-US" sz="2400" dirty="0"/>
              <a:t>Have clear and consistent boundaries. </a:t>
            </a:r>
          </a:p>
          <a:p>
            <a:r>
              <a:rPr lang="en-US" sz="2400" dirty="0"/>
              <a:t>Give them time.</a:t>
            </a:r>
            <a:endParaRPr lang="en-GB" sz="2400" dirty="0"/>
          </a:p>
          <a:p>
            <a:pPr marL="0" indent="0">
              <a:buNone/>
            </a:pPr>
            <a:endParaRPr lang="en-GB" sz="2400" dirty="0"/>
          </a:p>
          <a:p>
            <a:pPr marL="0" indent="0">
              <a:buNone/>
            </a:pPr>
            <a:r>
              <a:rPr lang="en-GB" sz="3200" dirty="0">
                <a:solidFill>
                  <a:srgbClr val="33CC33"/>
                </a:solidFill>
              </a:rPr>
              <a:t>TOP TIP # 1 – develop a trusting relationship</a:t>
            </a:r>
          </a:p>
          <a:p>
            <a:endParaRPr lang="en-GB" dirty="0"/>
          </a:p>
        </p:txBody>
      </p:sp>
    </p:spTree>
    <p:extLst>
      <p:ext uri="{BB962C8B-B14F-4D97-AF65-F5344CB8AC3E}">
        <p14:creationId xmlns:p14="http://schemas.microsoft.com/office/powerpoint/2010/main" val="28225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672"/>
          </a:xfrm>
        </p:spPr>
        <p:txBody>
          <a:bodyPr/>
          <a:lstStyle/>
          <a:p>
            <a:r>
              <a:rPr lang="en-US"/>
              <a:t>Sensory</a:t>
            </a:r>
            <a:endParaRPr lang="en-GB" dirty="0"/>
          </a:p>
        </p:txBody>
      </p:sp>
      <p:sp>
        <p:nvSpPr>
          <p:cNvPr id="3" name="Content Placeholder 2"/>
          <p:cNvSpPr>
            <a:spLocks noGrp="1"/>
          </p:cNvSpPr>
          <p:nvPr>
            <p:ph idx="1"/>
          </p:nvPr>
        </p:nvSpPr>
        <p:spPr>
          <a:xfrm>
            <a:off x="677334" y="1414272"/>
            <a:ext cx="8596668" cy="5096255"/>
          </a:xfrm>
        </p:spPr>
        <p:txBody>
          <a:bodyPr>
            <a:normAutofit fontScale="92500" lnSpcReduction="20000"/>
          </a:bodyPr>
          <a:lstStyle/>
          <a:p>
            <a:r>
              <a:rPr lang="en-GB" sz="2200" dirty="0"/>
              <a:t>Sights, smells, sounds, touch and taste are among the senses that can be affected.</a:t>
            </a:r>
          </a:p>
          <a:p>
            <a:r>
              <a:rPr lang="en-GB" sz="2200" dirty="0"/>
              <a:t>The lunch hall can be particularly difficult – sports halls are also extremely difficult.</a:t>
            </a:r>
          </a:p>
          <a:p>
            <a:r>
              <a:rPr lang="en-GB" sz="2200" dirty="0"/>
              <a:t>Flashing lights or bright lights</a:t>
            </a:r>
          </a:p>
          <a:p>
            <a:r>
              <a:rPr lang="en-GB" sz="2200" dirty="0"/>
              <a:t>Busy classrooms with too much on the walls can be distracting and for a person on the Autism Spectrum it can be totally absorbing or disturbing</a:t>
            </a:r>
          </a:p>
          <a:p>
            <a:r>
              <a:rPr lang="en-US" altLang="en-US" sz="2200" dirty="0"/>
              <a:t>Proprioceptive difficulties (sense of body in space) - invading others personal space</a:t>
            </a:r>
          </a:p>
          <a:p>
            <a:r>
              <a:rPr lang="en-US" altLang="en-US" sz="2200" dirty="0"/>
              <a:t>Make sure you do not stand or sit too close to your pupil</a:t>
            </a:r>
          </a:p>
          <a:p>
            <a:r>
              <a:rPr lang="en-US" altLang="en-US" sz="2200" dirty="0"/>
              <a:t>Teach them about personal space</a:t>
            </a:r>
          </a:p>
          <a:p>
            <a:r>
              <a:rPr lang="en-US" altLang="en-US" sz="2200" dirty="0"/>
              <a:t>Vestibular difficulties (balance)– seem unsteady</a:t>
            </a:r>
          </a:p>
          <a:p>
            <a:pPr marL="0" indent="0">
              <a:buNone/>
            </a:pPr>
            <a:endParaRPr lang="en-US" sz="2200" dirty="0"/>
          </a:p>
          <a:p>
            <a:pPr marL="0" indent="0">
              <a:buNone/>
            </a:pPr>
            <a:r>
              <a:rPr lang="en-US" sz="2600" dirty="0">
                <a:solidFill>
                  <a:srgbClr val="33CC33"/>
                </a:solidFill>
              </a:rPr>
              <a:t>TOP TIP #2   - pre-warn and pre-experience</a:t>
            </a:r>
            <a:endParaRPr lang="en-GB" sz="2600" dirty="0">
              <a:solidFill>
                <a:srgbClr val="33CC33"/>
              </a:solidFill>
            </a:endParaRPr>
          </a:p>
          <a:p>
            <a:endParaRPr lang="en-GB" dirty="0"/>
          </a:p>
        </p:txBody>
      </p:sp>
    </p:spTree>
    <p:extLst>
      <p:ext uri="{BB962C8B-B14F-4D97-AF65-F5344CB8AC3E}">
        <p14:creationId xmlns:p14="http://schemas.microsoft.com/office/powerpoint/2010/main" val="1246747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t>
            </a:r>
            <a:endParaRPr lang="en-GB" dirty="0"/>
          </a:p>
        </p:txBody>
      </p:sp>
      <p:sp>
        <p:nvSpPr>
          <p:cNvPr id="3" name="Content Placeholder 2"/>
          <p:cNvSpPr>
            <a:spLocks noGrp="1"/>
          </p:cNvSpPr>
          <p:nvPr>
            <p:ph idx="1"/>
          </p:nvPr>
        </p:nvSpPr>
        <p:spPr>
          <a:xfrm>
            <a:off x="677334" y="1426464"/>
            <a:ext cx="8596668" cy="5108447"/>
          </a:xfrm>
        </p:spPr>
        <p:txBody>
          <a:bodyPr>
            <a:normAutofit lnSpcReduction="10000"/>
          </a:bodyPr>
          <a:lstStyle/>
          <a:p>
            <a:r>
              <a:rPr lang="en-GB" sz="2400" dirty="0"/>
              <a:t>Make sure that your language is backed up with visuals if required.</a:t>
            </a:r>
          </a:p>
          <a:p>
            <a:r>
              <a:rPr lang="en-GB" sz="2400" dirty="0"/>
              <a:t>Keep in mind the communications difficulties and differences that your child/YP may have – use lanyards or key rings with important words.</a:t>
            </a:r>
          </a:p>
          <a:p>
            <a:r>
              <a:rPr lang="en-GB" sz="2400" dirty="0"/>
              <a:t>Keep your instructions clear and direct.</a:t>
            </a:r>
          </a:p>
          <a:p>
            <a:r>
              <a:rPr lang="en-US" sz="2400" dirty="0"/>
              <a:t>Be mindful of your non-verbal communication (Posture, eye contact, space, facial expressions)</a:t>
            </a:r>
          </a:p>
          <a:p>
            <a:r>
              <a:rPr lang="en-US" sz="2400" dirty="0"/>
              <a:t>Be positive and reassuring.</a:t>
            </a:r>
          </a:p>
          <a:p>
            <a:r>
              <a:rPr lang="en-US" sz="2400" dirty="0"/>
              <a:t>Offering choices</a:t>
            </a:r>
          </a:p>
          <a:p>
            <a:r>
              <a:rPr lang="en-US" sz="2400" dirty="0"/>
              <a:t>Staying calm </a:t>
            </a:r>
            <a:endParaRPr lang="en-GB" sz="2400" dirty="0"/>
          </a:p>
          <a:p>
            <a:pPr marL="0" indent="0">
              <a:buNone/>
            </a:pPr>
            <a:r>
              <a:rPr lang="en-GB" sz="2400" dirty="0">
                <a:solidFill>
                  <a:srgbClr val="33CC33"/>
                </a:solidFill>
              </a:rPr>
              <a:t>TOP TIP # 3    Communication is key</a:t>
            </a:r>
            <a:endParaRPr lang="en-GB" dirty="0"/>
          </a:p>
        </p:txBody>
      </p:sp>
    </p:spTree>
    <p:extLst>
      <p:ext uri="{BB962C8B-B14F-4D97-AF65-F5344CB8AC3E}">
        <p14:creationId xmlns:p14="http://schemas.microsoft.com/office/powerpoint/2010/main" val="379401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674623"/>
            <a:ext cx="2857500" cy="3062858"/>
          </a:xfrm>
          <a:prstGeom prst="rect">
            <a:avLst/>
          </a:prstGeom>
        </p:spPr>
      </p:pic>
      <p:pic>
        <p:nvPicPr>
          <p:cNvPr id="5" name="Picture 2" descr="Visuals on a keychain, clip to a lanyard or a belt loop and you are prepared and ready for just about anythi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99604" y="2270316"/>
            <a:ext cx="243236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lanyard with visual supports to use in a classroom or therapy room as a management tool.Love how these are different lengths! Genius! --@Christine Ballisty Ballisty Ballisty Ballisty Reeve-Autism Classroom News--picture on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467" y="1281176"/>
            <a:ext cx="242792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2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6592"/>
          </a:xfrm>
        </p:spPr>
        <p:txBody>
          <a:bodyPr/>
          <a:lstStyle/>
          <a:p>
            <a:r>
              <a:rPr lang="en-US" dirty="0"/>
              <a:t>Routines</a:t>
            </a:r>
            <a:endParaRPr lang="en-GB" dirty="0"/>
          </a:p>
        </p:txBody>
      </p:sp>
      <p:sp>
        <p:nvSpPr>
          <p:cNvPr id="3" name="Content Placeholder 2"/>
          <p:cNvSpPr>
            <a:spLocks noGrp="1"/>
          </p:cNvSpPr>
          <p:nvPr>
            <p:ph idx="1"/>
          </p:nvPr>
        </p:nvSpPr>
        <p:spPr>
          <a:xfrm>
            <a:off x="677334" y="1426464"/>
            <a:ext cx="8596668" cy="5035295"/>
          </a:xfrm>
        </p:spPr>
        <p:txBody>
          <a:bodyPr>
            <a:normAutofit lnSpcReduction="10000"/>
          </a:bodyPr>
          <a:lstStyle/>
          <a:p>
            <a:r>
              <a:rPr lang="en-GB" sz="2000" dirty="0"/>
              <a:t>A  routine that is predictable and positive will be your friend.</a:t>
            </a:r>
          </a:p>
          <a:p>
            <a:r>
              <a:rPr lang="en-GB" sz="2000" dirty="0"/>
              <a:t>Make sure that timetables are visual and any changes are discussed before the event.</a:t>
            </a:r>
          </a:p>
          <a:p>
            <a:r>
              <a:rPr lang="en-GB" sz="2000" dirty="0"/>
              <a:t>If you are not going to be in for the day make sure that this is know to your child – have a plan and key workers that can check in with your pupil.</a:t>
            </a:r>
          </a:p>
          <a:p>
            <a:r>
              <a:rPr lang="en-GB" sz="2000" dirty="0"/>
              <a:t>Doing the same things all the time helps to alleviate anxiety – morning routines are especially important – going through the timetable can make your day run smoother.</a:t>
            </a:r>
          </a:p>
          <a:p>
            <a:r>
              <a:rPr lang="en-GB" sz="2000" dirty="0"/>
              <a:t>Creating schedules to help predict and to help support flexibility of routine</a:t>
            </a:r>
          </a:p>
          <a:p>
            <a:r>
              <a:rPr lang="en-US" sz="2000" dirty="0"/>
              <a:t>Eliminating triggers</a:t>
            </a:r>
            <a:endParaRPr lang="en-GB" sz="2000" dirty="0"/>
          </a:p>
          <a:p>
            <a:pPr marL="0" indent="0">
              <a:buNone/>
            </a:pPr>
            <a:endParaRPr lang="en-GB" sz="2000" dirty="0">
              <a:solidFill>
                <a:srgbClr val="33CC33"/>
              </a:solidFill>
            </a:endParaRPr>
          </a:p>
          <a:p>
            <a:pPr marL="0" indent="0">
              <a:buNone/>
            </a:pPr>
            <a:r>
              <a:rPr lang="en-GB" sz="2000" dirty="0">
                <a:solidFill>
                  <a:srgbClr val="33CC33"/>
                </a:solidFill>
              </a:rPr>
              <a:t>TOP TIP #4 : Be predictable</a:t>
            </a:r>
          </a:p>
          <a:p>
            <a:endParaRPr lang="en-GB" dirty="0"/>
          </a:p>
        </p:txBody>
      </p:sp>
    </p:spTree>
    <p:extLst>
      <p:ext uri="{BB962C8B-B14F-4D97-AF65-F5344CB8AC3E}">
        <p14:creationId xmlns:p14="http://schemas.microsoft.com/office/powerpoint/2010/main" val="235094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8988" y="4262573"/>
            <a:ext cx="1945178" cy="1945178"/>
          </a:xfrm>
        </p:spPr>
      </p:pic>
      <p:pic>
        <p:nvPicPr>
          <p:cNvPr id="5" name="Picture 2" descr="Love this for the SEN children in the class who need a visual tim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3277586"/>
            <a:ext cx="2304256" cy="3065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isual Schedules can help all students but especially those who have autism and ADHD. They can be used in school as whole class schedules or individual schedules, whole day and individual activities. Schedules can also be made for at home and in the community activ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793" y="1256944"/>
            <a:ext cx="1749414" cy="26940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uper Simple Magnetic Chore Chart for kids.... I have to do something like this for the morning tasks (wake up with a smile, brush your teeth, dress yourself, change...) as well as for school night bedtime (put on pjs, brush your teeth, pack your backp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252" y="1080787"/>
            <a:ext cx="2571750" cy="270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02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t>
            </a:r>
            <a:r>
              <a:rPr lang="en-US" dirty="0" err="1"/>
              <a:t>organised</a:t>
            </a:r>
            <a:r>
              <a:rPr lang="en-US" dirty="0"/>
              <a:t> </a:t>
            </a:r>
            <a:endParaRPr lang="en-GB" dirty="0"/>
          </a:p>
        </p:txBody>
      </p:sp>
      <p:sp>
        <p:nvSpPr>
          <p:cNvPr id="3" name="Content Placeholder 2"/>
          <p:cNvSpPr>
            <a:spLocks noGrp="1"/>
          </p:cNvSpPr>
          <p:nvPr>
            <p:ph idx="1"/>
          </p:nvPr>
        </p:nvSpPr>
        <p:spPr>
          <a:xfrm>
            <a:off x="677334" y="1438655"/>
            <a:ext cx="8596668" cy="4602707"/>
          </a:xfrm>
        </p:spPr>
        <p:txBody>
          <a:bodyPr>
            <a:normAutofit fontScale="92500" lnSpcReduction="20000"/>
          </a:bodyPr>
          <a:lstStyle/>
          <a:p>
            <a:r>
              <a:rPr lang="en-GB" sz="2400" dirty="0"/>
              <a:t>Ensure activities have a clear structure – using roles in group work may help.</a:t>
            </a:r>
          </a:p>
          <a:p>
            <a:r>
              <a:rPr lang="en-GB" sz="2400" dirty="0"/>
              <a:t>Point out what is relevant information.</a:t>
            </a:r>
          </a:p>
          <a:p>
            <a:r>
              <a:rPr lang="en-GB" sz="2400" dirty="0"/>
              <a:t>Make sure there are plenty of visual resources to support your student.</a:t>
            </a:r>
          </a:p>
          <a:p>
            <a:r>
              <a:rPr lang="en-GB" sz="2400" dirty="0"/>
              <a:t>Plan carefully.</a:t>
            </a:r>
          </a:p>
          <a:p>
            <a:r>
              <a:rPr lang="en-GB" sz="2400" dirty="0"/>
              <a:t>Know your pupils strengths and plan with these in mind.</a:t>
            </a:r>
          </a:p>
          <a:p>
            <a:r>
              <a:rPr lang="en-US" sz="2400" dirty="0"/>
              <a:t>Transition object</a:t>
            </a:r>
          </a:p>
          <a:p>
            <a:r>
              <a:rPr lang="en-US" sz="2400" dirty="0"/>
              <a:t>Special job </a:t>
            </a:r>
            <a:endParaRPr lang="en-GB" sz="2400" dirty="0"/>
          </a:p>
          <a:p>
            <a:pPr marL="0" indent="0">
              <a:buNone/>
            </a:pPr>
            <a:endParaRPr lang="en-US" sz="2000" dirty="0"/>
          </a:p>
          <a:p>
            <a:pPr marL="0" indent="0">
              <a:buNone/>
            </a:pPr>
            <a:endParaRPr lang="en-GB" sz="2000" dirty="0">
              <a:solidFill>
                <a:srgbClr val="33CC33"/>
              </a:solidFill>
            </a:endParaRPr>
          </a:p>
          <a:p>
            <a:pPr marL="0" indent="0">
              <a:buNone/>
            </a:pPr>
            <a:r>
              <a:rPr lang="en-GB" sz="2000" dirty="0">
                <a:solidFill>
                  <a:srgbClr val="33CC33"/>
                </a:solidFill>
              </a:rPr>
              <a:t>TOP TIP #5: Treat your pupil as an individual</a:t>
            </a:r>
          </a:p>
          <a:p>
            <a:endParaRPr lang="en-GB" dirty="0"/>
          </a:p>
        </p:txBody>
      </p:sp>
    </p:spTree>
    <p:extLst>
      <p:ext uri="{BB962C8B-B14F-4D97-AF65-F5344CB8AC3E}">
        <p14:creationId xmlns:p14="http://schemas.microsoft.com/office/powerpoint/2010/main" val="57378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751285"/>
            <a:ext cx="3465356" cy="388143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963" y="1495363"/>
            <a:ext cx="2994920" cy="4572396"/>
          </a:xfrm>
          <a:prstGeom prst="rect">
            <a:avLst/>
          </a:prstGeom>
        </p:spPr>
      </p:pic>
      <p:sp>
        <p:nvSpPr>
          <p:cNvPr id="9" name="TextBox 8"/>
          <p:cNvSpPr txBox="1"/>
          <p:nvPr/>
        </p:nvSpPr>
        <p:spPr>
          <a:xfrm>
            <a:off x="4432663" y="1748382"/>
            <a:ext cx="1332411" cy="4247317"/>
          </a:xfrm>
          <a:prstGeom prst="rect">
            <a:avLst/>
          </a:prstGeom>
          <a:noFill/>
        </p:spPr>
        <p:txBody>
          <a:bodyPr wrap="square" rtlCol="0">
            <a:spAutoFit/>
          </a:bodyPr>
          <a:lstStyle/>
          <a:p>
            <a:r>
              <a:rPr lang="en-US" dirty="0"/>
              <a:t>Silence of the lambs</a:t>
            </a:r>
          </a:p>
          <a:p>
            <a:endParaRPr lang="en-US" dirty="0"/>
          </a:p>
          <a:p>
            <a:r>
              <a:rPr lang="en-US" dirty="0"/>
              <a:t>4 weddings and a funeral</a:t>
            </a:r>
          </a:p>
          <a:p>
            <a:endParaRPr lang="en-US" dirty="0"/>
          </a:p>
          <a:p>
            <a:r>
              <a:rPr lang="en-US" dirty="0"/>
              <a:t>Castaway</a:t>
            </a:r>
          </a:p>
          <a:p>
            <a:endParaRPr lang="en-US" dirty="0"/>
          </a:p>
          <a:p>
            <a:endParaRPr lang="en-US" dirty="0"/>
          </a:p>
          <a:p>
            <a:r>
              <a:rPr lang="en-US" dirty="0"/>
              <a:t>E.T.</a:t>
            </a:r>
          </a:p>
          <a:p>
            <a:endParaRPr lang="en-US" dirty="0"/>
          </a:p>
          <a:p>
            <a:r>
              <a:rPr lang="en-US" dirty="0"/>
              <a:t>Sixth Sense</a:t>
            </a:r>
          </a:p>
          <a:p>
            <a:endParaRPr lang="en-GB" dirty="0"/>
          </a:p>
        </p:txBody>
      </p:sp>
      <p:sp>
        <p:nvSpPr>
          <p:cNvPr id="10" name="TextBox 9"/>
          <p:cNvSpPr txBox="1"/>
          <p:nvPr/>
        </p:nvSpPr>
        <p:spPr>
          <a:xfrm>
            <a:off x="9814319" y="1653401"/>
            <a:ext cx="1837750" cy="4247317"/>
          </a:xfrm>
          <a:prstGeom prst="rect">
            <a:avLst/>
          </a:prstGeom>
          <a:noFill/>
        </p:spPr>
        <p:txBody>
          <a:bodyPr wrap="square" rtlCol="0">
            <a:spAutoFit/>
          </a:bodyPr>
          <a:lstStyle/>
          <a:p>
            <a:r>
              <a:rPr lang="en-US" dirty="0"/>
              <a:t>Edward Scissor Hands</a:t>
            </a:r>
          </a:p>
          <a:p>
            <a:endParaRPr lang="en-US" dirty="0"/>
          </a:p>
          <a:p>
            <a:endParaRPr lang="en-US" dirty="0"/>
          </a:p>
          <a:p>
            <a:r>
              <a:rPr lang="en-US" dirty="0"/>
              <a:t>Blood Diamond</a:t>
            </a:r>
          </a:p>
          <a:p>
            <a:endParaRPr lang="en-US" dirty="0"/>
          </a:p>
          <a:p>
            <a:endParaRPr lang="en-US" dirty="0"/>
          </a:p>
          <a:p>
            <a:r>
              <a:rPr lang="en-US" dirty="0"/>
              <a:t>Psycho </a:t>
            </a:r>
          </a:p>
          <a:p>
            <a:endParaRPr lang="en-US" dirty="0"/>
          </a:p>
          <a:p>
            <a:endParaRPr lang="en-US" dirty="0"/>
          </a:p>
          <a:p>
            <a:r>
              <a:rPr lang="en-US" dirty="0"/>
              <a:t>Les </a:t>
            </a:r>
            <a:r>
              <a:rPr lang="en-US" dirty="0" err="1"/>
              <a:t>Miserables</a:t>
            </a:r>
            <a:endParaRPr lang="en-US" dirty="0"/>
          </a:p>
          <a:p>
            <a:r>
              <a:rPr lang="en-US" dirty="0"/>
              <a:t> </a:t>
            </a:r>
          </a:p>
          <a:p>
            <a:endParaRPr lang="en-US" dirty="0"/>
          </a:p>
          <a:p>
            <a:r>
              <a:rPr lang="en-US" dirty="0"/>
              <a:t>Brokeback Mountain </a:t>
            </a:r>
            <a:endParaRPr lang="en-GB" dirty="0"/>
          </a:p>
        </p:txBody>
      </p:sp>
    </p:spTree>
    <p:extLst>
      <p:ext uri="{BB962C8B-B14F-4D97-AF65-F5344CB8AC3E}">
        <p14:creationId xmlns:p14="http://schemas.microsoft.com/office/powerpoint/2010/main" val="1267336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creative </a:t>
            </a:r>
            <a:endParaRPr lang="en-GB" dirty="0"/>
          </a:p>
        </p:txBody>
      </p:sp>
      <p:sp>
        <p:nvSpPr>
          <p:cNvPr id="3" name="Content Placeholder 2"/>
          <p:cNvSpPr>
            <a:spLocks noGrp="1"/>
          </p:cNvSpPr>
          <p:nvPr>
            <p:ph idx="1"/>
          </p:nvPr>
        </p:nvSpPr>
        <p:spPr>
          <a:xfrm>
            <a:off x="677334" y="1475233"/>
            <a:ext cx="8596668" cy="4566130"/>
          </a:xfrm>
        </p:spPr>
        <p:txBody>
          <a:bodyPr>
            <a:normAutofit/>
          </a:bodyPr>
          <a:lstStyle/>
          <a:p>
            <a:r>
              <a:rPr lang="en-GB" sz="2400" dirty="0"/>
              <a:t>Give the children plenty of resources to make learning meaningful. </a:t>
            </a:r>
          </a:p>
          <a:p>
            <a:r>
              <a:rPr lang="en-GB" sz="2400" dirty="0"/>
              <a:t>Use visual timers for start and end of tasks. </a:t>
            </a:r>
          </a:p>
          <a:p>
            <a:r>
              <a:rPr lang="en-GB" sz="2400" dirty="0"/>
              <a:t>Use their interests as a way of being interesting.</a:t>
            </a:r>
          </a:p>
          <a:p>
            <a:r>
              <a:rPr lang="en-GB" sz="2400" dirty="0"/>
              <a:t>Understand what makes your pupils excited and use that to draw them in.</a:t>
            </a:r>
          </a:p>
          <a:p>
            <a:r>
              <a:rPr lang="en-GB" sz="2400" dirty="0"/>
              <a:t>Make it fun!</a:t>
            </a:r>
          </a:p>
          <a:p>
            <a:endParaRPr lang="en-GB" sz="2400" dirty="0"/>
          </a:p>
          <a:p>
            <a:pPr marL="0" indent="0">
              <a:buNone/>
            </a:pPr>
            <a:r>
              <a:rPr lang="en-GB" sz="2400" dirty="0">
                <a:solidFill>
                  <a:srgbClr val="33CC33"/>
                </a:solidFill>
              </a:rPr>
              <a:t>TOP TIP #6  - Think outside the box</a:t>
            </a:r>
          </a:p>
          <a:p>
            <a:endParaRPr lang="en-GB" dirty="0"/>
          </a:p>
        </p:txBody>
      </p:sp>
    </p:spTree>
    <p:extLst>
      <p:ext uri="{BB962C8B-B14F-4D97-AF65-F5344CB8AC3E}">
        <p14:creationId xmlns:p14="http://schemas.microsoft.com/office/powerpoint/2010/main" val="3851788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03" y="1802674"/>
            <a:ext cx="8386354" cy="949235"/>
          </a:xfrm>
        </p:spPr>
        <p:txBody>
          <a:bodyPr>
            <a:noAutofit/>
          </a:bodyPr>
          <a:lstStyle/>
          <a:p>
            <a:r>
              <a:rPr lang="en-US" sz="6000" dirty="0"/>
              <a:t>How do we adjust the soil so the flowers can grow?!</a:t>
            </a:r>
            <a:endParaRPr lang="en-GB" sz="6000" dirty="0"/>
          </a:p>
        </p:txBody>
      </p:sp>
    </p:spTree>
    <p:extLst>
      <p:ext uri="{BB962C8B-B14F-4D97-AF65-F5344CB8AC3E}">
        <p14:creationId xmlns:p14="http://schemas.microsoft.com/office/powerpoint/2010/main" val="273683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emotions </a:t>
            </a:r>
            <a:endParaRPr lang="en-GB" dirty="0"/>
          </a:p>
        </p:txBody>
      </p:sp>
      <p:sp>
        <p:nvSpPr>
          <p:cNvPr id="3" name="Content Placeholder 2"/>
          <p:cNvSpPr>
            <a:spLocks noGrp="1"/>
          </p:cNvSpPr>
          <p:nvPr>
            <p:ph idx="1"/>
          </p:nvPr>
        </p:nvSpPr>
        <p:spPr>
          <a:xfrm>
            <a:off x="677334" y="1560577"/>
            <a:ext cx="8596668" cy="4480786"/>
          </a:xfrm>
        </p:spPr>
        <p:txBody>
          <a:bodyPr>
            <a:normAutofit/>
          </a:bodyPr>
          <a:lstStyle/>
          <a:p>
            <a:r>
              <a:rPr lang="en-GB" sz="2400" dirty="0"/>
              <a:t>Some Children/YP need help to understand, recognise and identify with emotions.</a:t>
            </a:r>
          </a:p>
          <a:p>
            <a:r>
              <a:rPr lang="en-GB" sz="2400" dirty="0"/>
              <a:t>All children benefit from understanding emotions and how to regulate them.</a:t>
            </a:r>
          </a:p>
          <a:p>
            <a:r>
              <a:rPr lang="en-US" sz="2400" dirty="0"/>
              <a:t>Wandering out loud.</a:t>
            </a:r>
          </a:p>
          <a:p>
            <a:r>
              <a:rPr lang="en-US" sz="2400" dirty="0"/>
              <a:t>Validating/empathizing. </a:t>
            </a:r>
            <a:endParaRPr lang="en-GB" sz="2400" dirty="0"/>
          </a:p>
          <a:p>
            <a:r>
              <a:rPr lang="en-GB" sz="2400" dirty="0"/>
              <a:t>Think about using Zones of Regulation, 5 point scales or feeling walls. </a:t>
            </a:r>
          </a:p>
          <a:p>
            <a:endParaRPr lang="en-GB" dirty="0"/>
          </a:p>
          <a:p>
            <a:pPr marL="0" indent="0">
              <a:buNone/>
            </a:pPr>
            <a:r>
              <a:rPr lang="en-GB" dirty="0">
                <a:solidFill>
                  <a:srgbClr val="33CC33"/>
                </a:solidFill>
              </a:rPr>
              <a:t>TOP TIP # 7 – Teach Feelings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0050" y="4215307"/>
            <a:ext cx="3707904" cy="1951719"/>
          </a:xfrm>
          <a:prstGeom prst="rect">
            <a:avLst/>
          </a:prstGeom>
        </p:spPr>
      </p:pic>
    </p:spTree>
    <p:extLst>
      <p:ext uri="{BB962C8B-B14F-4D97-AF65-F5344CB8AC3E}">
        <p14:creationId xmlns:p14="http://schemas.microsoft.com/office/powerpoint/2010/main" val="4250564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Teacher's Pet - Be Autism Aware Poster - FREE Classroom Display Resource - EYFS, KS1, KS2, SEN, SN, special, educational, needs, autism, autis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690" y="1605029"/>
            <a:ext cx="2763681" cy="3881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364224" y="1328928"/>
            <a:ext cx="2909778" cy="4303776"/>
          </a:xfrm>
          <a:prstGeom prst="rect">
            <a:avLst/>
          </a:prstGeom>
        </p:spPr>
      </p:pic>
    </p:spTree>
    <p:extLst>
      <p:ext uri="{BB962C8B-B14F-4D97-AF65-F5344CB8AC3E}">
        <p14:creationId xmlns:p14="http://schemas.microsoft.com/office/powerpoint/2010/main" val="298279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 steps</a:t>
            </a:r>
            <a:endParaRPr lang="en-GB" dirty="0"/>
          </a:p>
        </p:txBody>
      </p:sp>
      <p:sp>
        <p:nvSpPr>
          <p:cNvPr id="3" name="Content Placeholder 2"/>
          <p:cNvSpPr>
            <a:spLocks noGrp="1"/>
          </p:cNvSpPr>
          <p:nvPr>
            <p:ph idx="1"/>
          </p:nvPr>
        </p:nvSpPr>
        <p:spPr>
          <a:xfrm>
            <a:off x="677334" y="1780033"/>
            <a:ext cx="8596668" cy="4261330"/>
          </a:xfrm>
        </p:spPr>
        <p:txBody>
          <a:bodyPr>
            <a:normAutofit/>
          </a:bodyPr>
          <a:lstStyle/>
          <a:p>
            <a:r>
              <a:rPr lang="en-GB" sz="2400" dirty="0"/>
              <a:t>Making progress sometimes comes in baby steps</a:t>
            </a:r>
          </a:p>
          <a:p>
            <a:r>
              <a:rPr lang="en-GB" sz="2400" dirty="0"/>
              <a:t>Keep focused on the goals </a:t>
            </a:r>
          </a:p>
          <a:p>
            <a:r>
              <a:rPr lang="en-GB" sz="2400" dirty="0"/>
              <a:t>Share the progress with the family/other staff </a:t>
            </a:r>
          </a:p>
          <a:p>
            <a:endParaRPr lang="en-GB" sz="2400" dirty="0"/>
          </a:p>
          <a:p>
            <a:pPr marL="0" indent="0">
              <a:buNone/>
            </a:pPr>
            <a:r>
              <a:rPr lang="en-GB" sz="2400" dirty="0">
                <a:solidFill>
                  <a:srgbClr val="33CC33"/>
                </a:solidFill>
              </a:rPr>
              <a:t>TOP TIP #8 – Notice and rejoice in the small steps</a:t>
            </a:r>
          </a:p>
          <a:p>
            <a:endParaRPr lang="en-GB" dirty="0"/>
          </a:p>
        </p:txBody>
      </p:sp>
      <p:pic>
        <p:nvPicPr>
          <p:cNvPr id="4" name="Picture 2" descr="Inspirational Quote about Life and Success - Visit us at http://InspirationalQuotesMagazine.com for the best inspirational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216" y="3910698"/>
            <a:ext cx="1379050" cy="247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9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positive</a:t>
            </a:r>
            <a:endParaRPr lang="en-GB" dirty="0"/>
          </a:p>
        </p:txBody>
      </p:sp>
      <p:sp>
        <p:nvSpPr>
          <p:cNvPr id="3" name="Content Placeholder 2"/>
          <p:cNvSpPr>
            <a:spLocks noGrp="1"/>
          </p:cNvSpPr>
          <p:nvPr>
            <p:ph idx="1"/>
          </p:nvPr>
        </p:nvSpPr>
        <p:spPr>
          <a:xfrm>
            <a:off x="677334" y="1560577"/>
            <a:ext cx="8596668" cy="4480786"/>
          </a:xfrm>
        </p:spPr>
        <p:txBody>
          <a:bodyPr>
            <a:normAutofit/>
          </a:bodyPr>
          <a:lstStyle/>
          <a:p>
            <a:r>
              <a:rPr lang="en-GB" sz="2400" dirty="0"/>
              <a:t>Be explicit as to what you are thinking and your expectations.</a:t>
            </a:r>
          </a:p>
          <a:p>
            <a:r>
              <a:rPr lang="en-US" sz="2400" dirty="0"/>
              <a:t>Specific praise linked to expectations.</a:t>
            </a:r>
          </a:p>
          <a:p>
            <a:endParaRPr lang="en-GB" sz="2400" dirty="0"/>
          </a:p>
          <a:p>
            <a:pPr marL="0" indent="0">
              <a:buNone/>
            </a:pPr>
            <a:r>
              <a:rPr lang="en-GB" sz="2400" dirty="0"/>
              <a:t>REWARD, REWARD, REWARD – verbally, non verbally and with reward charts. </a:t>
            </a:r>
          </a:p>
          <a:p>
            <a:pPr marL="0" indent="0">
              <a:buNone/>
            </a:pPr>
            <a:endParaRPr lang="en-GB" sz="2400" dirty="0"/>
          </a:p>
          <a:p>
            <a:pPr marL="0" indent="0">
              <a:buNone/>
            </a:pPr>
            <a:r>
              <a:rPr lang="en-GB" sz="2800" dirty="0">
                <a:solidFill>
                  <a:srgbClr val="33CC33"/>
                </a:solidFill>
              </a:rPr>
              <a:t>TOP TIP #9 – look for  the positives </a:t>
            </a:r>
            <a:endParaRPr lang="en-GB" sz="2800" dirty="0"/>
          </a:p>
          <a:p>
            <a:endParaRPr lang="en-GB" dirty="0"/>
          </a:p>
        </p:txBody>
      </p:sp>
    </p:spTree>
    <p:extLst>
      <p:ext uri="{BB962C8B-B14F-4D97-AF65-F5344CB8AC3E}">
        <p14:creationId xmlns:p14="http://schemas.microsoft.com/office/powerpoint/2010/main" val="2871570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of you!</a:t>
            </a:r>
            <a:endParaRPr lang="en-GB" dirty="0"/>
          </a:p>
        </p:txBody>
      </p:sp>
      <p:sp>
        <p:nvSpPr>
          <p:cNvPr id="3" name="Content Placeholder 2"/>
          <p:cNvSpPr>
            <a:spLocks noGrp="1"/>
          </p:cNvSpPr>
          <p:nvPr>
            <p:ph idx="1"/>
          </p:nvPr>
        </p:nvSpPr>
        <p:spPr>
          <a:xfrm>
            <a:off x="677334" y="1426465"/>
            <a:ext cx="8596668" cy="4614898"/>
          </a:xfrm>
        </p:spPr>
        <p:txBody>
          <a:bodyPr>
            <a:normAutofit/>
          </a:bodyPr>
          <a:lstStyle/>
          <a:p>
            <a:r>
              <a:rPr lang="en-GB" sz="2200" dirty="0"/>
              <a:t>Don’t forget that your well being is vital </a:t>
            </a:r>
          </a:p>
          <a:p>
            <a:r>
              <a:rPr lang="en-GB" sz="2200" dirty="0"/>
              <a:t>Take a moment to see the excellent contribution you are making.</a:t>
            </a:r>
          </a:p>
          <a:p>
            <a:r>
              <a:rPr lang="en-GB" sz="2200" dirty="0"/>
              <a:t>Have some fun!!</a:t>
            </a:r>
          </a:p>
          <a:p>
            <a:endParaRPr lang="en-GB" sz="2200" dirty="0"/>
          </a:p>
          <a:p>
            <a:pPr marL="0" indent="0">
              <a:buNone/>
            </a:pPr>
            <a:endParaRPr lang="en-GB" sz="3500" dirty="0"/>
          </a:p>
          <a:p>
            <a:pPr marL="0" indent="0">
              <a:buNone/>
            </a:pPr>
            <a:r>
              <a:rPr lang="en-GB" sz="3500" dirty="0">
                <a:solidFill>
                  <a:srgbClr val="33CC33"/>
                </a:solidFill>
              </a:rPr>
              <a:t>Top Tip #10 – Take a moment for yourself</a:t>
            </a:r>
          </a:p>
          <a:p>
            <a:endParaRPr lang="en-GB" dirty="0"/>
          </a:p>
        </p:txBody>
      </p:sp>
    </p:spTree>
    <p:extLst>
      <p:ext uri="{BB962C8B-B14F-4D97-AF65-F5344CB8AC3E}">
        <p14:creationId xmlns:p14="http://schemas.microsoft.com/office/powerpoint/2010/main" val="3697928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708212" y="1067143"/>
            <a:ext cx="6534912" cy="4974882"/>
          </a:xfrm>
          <a:prstGeom prst="rect">
            <a:avLst/>
          </a:prstGeom>
        </p:spPr>
      </p:pic>
    </p:spTree>
    <p:extLst>
      <p:ext uri="{BB962C8B-B14F-4D97-AF65-F5344CB8AC3E}">
        <p14:creationId xmlns:p14="http://schemas.microsoft.com/office/powerpoint/2010/main" val="1277603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Content Placeholder 4" descr="Qr code&#10;&#10;Description automatically generated">
            <a:extLst>
              <a:ext uri="{FF2B5EF4-FFF2-40B4-BE49-F238E27FC236}">
                <a16:creationId xmlns:a16="http://schemas.microsoft.com/office/drawing/2014/main" id="{C3320185-364A-457E-A657-9FCE504DA6BF}"/>
              </a:ext>
            </a:extLst>
          </p:cNvPr>
          <p:cNvPicPr>
            <a:picLocks noGrp="1" noChangeAspect="1"/>
          </p:cNvPicPr>
          <p:nvPr>
            <p:ph idx="1"/>
          </p:nvPr>
        </p:nvPicPr>
        <p:blipFill>
          <a:blip r:embed="rId2"/>
          <a:stretch>
            <a:fillRect/>
          </a:stretch>
        </p:blipFill>
        <p:spPr>
          <a:xfrm>
            <a:off x="2332898" y="1131994"/>
            <a:ext cx="4590386" cy="4590386"/>
          </a:xfrm>
          <a:prstGeom prst="rect">
            <a:avLst/>
          </a:prstGeom>
        </p:spPr>
      </p:pic>
    </p:spTree>
    <p:extLst>
      <p:ext uri="{BB962C8B-B14F-4D97-AF65-F5344CB8AC3E}">
        <p14:creationId xmlns:p14="http://schemas.microsoft.com/office/powerpoint/2010/main" val="132329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38" y="2160589"/>
            <a:ext cx="8596668" cy="1320800"/>
          </a:xfrm>
        </p:spPr>
        <p:txBody>
          <a:bodyPr>
            <a:normAutofit/>
          </a:bodyPr>
          <a:lstStyle/>
          <a:p>
            <a:r>
              <a:rPr lang="en-US" sz="8000" dirty="0"/>
              <a:t>What is behavior?</a:t>
            </a:r>
            <a:endParaRPr lang="en-GB" sz="8000" dirty="0"/>
          </a:p>
        </p:txBody>
      </p:sp>
    </p:spTree>
    <p:extLst>
      <p:ext uri="{BB962C8B-B14F-4D97-AF65-F5344CB8AC3E}">
        <p14:creationId xmlns:p14="http://schemas.microsoft.com/office/powerpoint/2010/main" val="259782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their perspective!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4667301"/>
              </p:ext>
            </p:extLst>
          </p:nvPr>
        </p:nvGraphicFramePr>
        <p:xfrm>
          <a:off x="-149452" y="1524001"/>
          <a:ext cx="11496721" cy="4265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863840" y="1725683"/>
            <a:ext cx="3692435" cy="4262705"/>
          </a:xfrm>
          <a:prstGeom prst="rect">
            <a:avLst/>
          </a:prstGeom>
          <a:noFill/>
        </p:spPr>
        <p:txBody>
          <a:bodyPr wrap="square" rtlCol="0">
            <a:spAutoFit/>
          </a:bodyPr>
          <a:lstStyle/>
          <a:p>
            <a:pPr>
              <a:buFont typeface="Arial" panose="020B0604020202020204" pitchFamily="34" charset="0"/>
              <a:buNone/>
            </a:pPr>
            <a:r>
              <a:rPr lang="en-GB" sz="2000" i="1" u="sng" dirty="0"/>
              <a:t>Learnt</a:t>
            </a:r>
          </a:p>
          <a:p>
            <a:pPr lvl="2"/>
            <a:r>
              <a:rPr lang="en-GB" i="1" dirty="0"/>
              <a:t>It is a consequence of previous experiences </a:t>
            </a:r>
            <a:r>
              <a:rPr lang="en-GB" sz="1050" i="1" dirty="0"/>
              <a:t>(e.g. ‘Can I play ball with you’ → No hide in a tunnel; hides in a cardboard box at home)</a:t>
            </a:r>
            <a:endParaRPr lang="en-GB" i="1" dirty="0"/>
          </a:p>
          <a:p>
            <a:pPr lvl="2"/>
            <a:r>
              <a:rPr lang="en-GB" i="1" dirty="0"/>
              <a:t>Only means for successfully influencing their environment </a:t>
            </a:r>
          </a:p>
          <a:p>
            <a:pPr>
              <a:buFont typeface="Arial" panose="020B0604020202020204" pitchFamily="34" charset="0"/>
              <a:buNone/>
            </a:pPr>
            <a:endParaRPr lang="en-GB" sz="2000" i="1" u="sng" dirty="0"/>
          </a:p>
          <a:p>
            <a:pPr>
              <a:buFont typeface="Arial" panose="020B0604020202020204" pitchFamily="34" charset="0"/>
              <a:buNone/>
            </a:pPr>
            <a:r>
              <a:rPr lang="en-GB" sz="2000" i="1" u="sng" dirty="0"/>
              <a:t>Communicative</a:t>
            </a:r>
          </a:p>
          <a:p>
            <a:pPr lvl="2"/>
            <a:r>
              <a:rPr lang="en-GB" i="1" dirty="0"/>
              <a:t>Only means of communicating their need </a:t>
            </a:r>
            <a:r>
              <a:rPr lang="en-GB" sz="1400" i="1" dirty="0"/>
              <a:t>(e.g. drop to floor →time out; mum gave me the wrong spoon)</a:t>
            </a:r>
            <a:endParaRPr lang="en-GB" sz="1400" i="1" u="sng" dirty="0"/>
          </a:p>
          <a:p>
            <a:endParaRPr lang="en-GB" dirty="0"/>
          </a:p>
        </p:txBody>
      </p:sp>
    </p:spTree>
    <p:extLst>
      <p:ext uri="{BB962C8B-B14F-4D97-AF65-F5344CB8AC3E}">
        <p14:creationId xmlns:p14="http://schemas.microsoft.com/office/powerpoint/2010/main" val="221912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42B7B8A2-4CCF-4D86-AC3B-FEDC0BBE51B9}"/>
                                            </p:graphicEl>
                                          </p:spTgt>
                                        </p:tgtEl>
                                        <p:attrNameLst>
                                          <p:attrName>style.visibility</p:attrName>
                                        </p:attrNameLst>
                                      </p:cBhvr>
                                      <p:to>
                                        <p:strVal val="visible"/>
                                      </p:to>
                                    </p:set>
                                    <p:animEffect transition="in" filter="barn(inVertical)">
                                      <p:cBhvr>
                                        <p:cTn id="7" dur="500"/>
                                        <p:tgtEl>
                                          <p:spTgt spid="6">
                                            <p:graphicEl>
                                              <a:dgm id="{42B7B8A2-4CCF-4D86-AC3B-FEDC0BBE51B9}"/>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B0AF905B-625C-428E-BCAF-02CCDD2B5C5C}"/>
                                            </p:graphicEl>
                                          </p:spTgt>
                                        </p:tgtEl>
                                        <p:attrNameLst>
                                          <p:attrName>style.visibility</p:attrName>
                                        </p:attrNameLst>
                                      </p:cBhvr>
                                      <p:to>
                                        <p:strVal val="visible"/>
                                      </p:to>
                                    </p:set>
                                    <p:animEffect transition="in" filter="barn(inVertical)">
                                      <p:cBhvr>
                                        <p:cTn id="10" dur="500"/>
                                        <p:tgtEl>
                                          <p:spTgt spid="6">
                                            <p:graphicEl>
                                              <a:dgm id="{B0AF905B-625C-428E-BCAF-02CCDD2B5C5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graphicEl>
                                              <a:dgm id="{A72E92FD-B22E-45D0-BCA4-68E8BEE56CE8}"/>
                                            </p:graphicEl>
                                          </p:spTgt>
                                        </p:tgtEl>
                                        <p:attrNameLst>
                                          <p:attrName>style.visibility</p:attrName>
                                        </p:attrNameLst>
                                      </p:cBhvr>
                                      <p:to>
                                        <p:strVal val="visible"/>
                                      </p:to>
                                    </p:set>
                                    <p:animEffect transition="in" filter="barn(inVertical)">
                                      <p:cBhvr>
                                        <p:cTn id="15" dur="500"/>
                                        <p:tgtEl>
                                          <p:spTgt spid="6">
                                            <p:graphicEl>
                                              <a:dgm id="{A72E92FD-B22E-45D0-BCA4-68E8BEE56CE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77334" y="609600"/>
            <a:ext cx="5150442" cy="3840480"/>
          </a:xfrm>
          <a:prstGeom prst="rect">
            <a:avLst/>
          </a:prstGeom>
        </p:spPr>
      </p:pic>
      <p:pic>
        <p:nvPicPr>
          <p:cNvPr id="5" name="Picture 4"/>
          <p:cNvPicPr>
            <a:picLocks noChangeAspect="1"/>
          </p:cNvPicPr>
          <p:nvPr/>
        </p:nvPicPr>
        <p:blipFill>
          <a:blip r:embed="rId3"/>
          <a:stretch>
            <a:fillRect/>
          </a:stretch>
        </p:blipFill>
        <p:spPr>
          <a:xfrm>
            <a:off x="6998208" y="609600"/>
            <a:ext cx="3452622" cy="5822642"/>
          </a:xfrm>
          <a:prstGeom prst="rect">
            <a:avLst/>
          </a:prstGeom>
        </p:spPr>
      </p:pic>
    </p:spTree>
    <p:extLst>
      <p:ext uri="{BB962C8B-B14F-4D97-AF65-F5344CB8AC3E}">
        <p14:creationId xmlns:p14="http://schemas.microsoft.com/office/powerpoint/2010/main" val="34357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0194"/>
          </a:xfrm>
        </p:spPr>
        <p:txBody>
          <a:bodyPr>
            <a:normAutofit fontScale="90000"/>
          </a:bodyPr>
          <a:lstStyle/>
          <a:p>
            <a:br>
              <a:rPr lang="en-US" sz="4900" dirty="0"/>
            </a:br>
            <a:r>
              <a:rPr lang="en-US" sz="4900" dirty="0"/>
              <a:t>Every kids needs a champion!</a:t>
            </a:r>
            <a:br>
              <a:rPr lang="en-US" dirty="0"/>
            </a:br>
            <a:br>
              <a:rPr lang="en-US" dirty="0"/>
            </a:br>
            <a:br>
              <a:rPr lang="en-GB" dirty="0"/>
            </a:br>
            <a:endParaRPr lang="en-GB" dirty="0"/>
          </a:p>
        </p:txBody>
      </p:sp>
      <p:sp>
        <p:nvSpPr>
          <p:cNvPr id="3" name="Content Placeholder 2"/>
          <p:cNvSpPr>
            <a:spLocks noGrp="1"/>
          </p:cNvSpPr>
          <p:nvPr>
            <p:ph idx="1"/>
          </p:nvPr>
        </p:nvSpPr>
        <p:spPr>
          <a:xfrm>
            <a:off x="677334" y="2950464"/>
            <a:ext cx="8596668" cy="985810"/>
          </a:xfrm>
        </p:spPr>
        <p:txBody>
          <a:bodyPr/>
          <a:lstStyle/>
          <a:p>
            <a:r>
              <a:rPr lang="en-GB" dirty="0">
                <a:hlinkClick r:id="rId3"/>
              </a:rPr>
              <a:t>https://www.ted.com/talks/rita_pierson_every_kid_needs_a_champion/transcript?language=en#t-107555</a:t>
            </a:r>
            <a:r>
              <a:rPr lang="en-GB" dirty="0"/>
              <a:t> </a:t>
            </a:r>
          </a:p>
        </p:txBody>
      </p:sp>
    </p:spTree>
    <p:extLst>
      <p:ext uri="{BB962C8B-B14F-4D97-AF65-F5344CB8AC3E}">
        <p14:creationId xmlns:p14="http://schemas.microsoft.com/office/powerpoint/2010/main" val="116980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38" y="2438400"/>
            <a:ext cx="8596668" cy="1320800"/>
          </a:xfrm>
        </p:spPr>
        <p:txBody>
          <a:bodyPr/>
          <a:lstStyle/>
          <a:p>
            <a:r>
              <a:rPr lang="en-US" dirty="0" err="1"/>
              <a:t>Behaviour</a:t>
            </a:r>
            <a:r>
              <a:rPr lang="en-US" dirty="0"/>
              <a:t> as a form of communication </a:t>
            </a:r>
            <a:endParaRPr lang="en-GB" dirty="0"/>
          </a:p>
        </p:txBody>
      </p:sp>
    </p:spTree>
    <p:extLst>
      <p:ext uri="{BB962C8B-B14F-4D97-AF65-F5344CB8AC3E}">
        <p14:creationId xmlns:p14="http://schemas.microsoft.com/office/powerpoint/2010/main" val="228527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Behaviour</a:t>
            </a:r>
            <a:r>
              <a:rPr lang="en-US" dirty="0"/>
              <a:t> as communication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2009664"/>
              </p:ext>
            </p:extLst>
          </p:nvPr>
        </p:nvGraphicFramePr>
        <p:xfrm>
          <a:off x="1191669" y="1715590"/>
          <a:ext cx="8596312" cy="4265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07B11039-2C43-4225-A7F7-1A79B71B7FDD}"/>
                                            </p:graphicEl>
                                          </p:spTgt>
                                        </p:tgtEl>
                                        <p:attrNameLst>
                                          <p:attrName>style.visibility</p:attrName>
                                        </p:attrNameLst>
                                      </p:cBhvr>
                                      <p:to>
                                        <p:strVal val="visible"/>
                                      </p:to>
                                    </p:set>
                                    <p:anim calcmode="lin" valueType="num">
                                      <p:cBhvr>
                                        <p:cTn id="7" dur="1000" fill="hold"/>
                                        <p:tgtEl>
                                          <p:spTgt spid="6">
                                            <p:graphicEl>
                                              <a:dgm id="{07B11039-2C43-4225-A7F7-1A79B71B7FDD}"/>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07B11039-2C43-4225-A7F7-1A79B71B7FDD}"/>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07B11039-2C43-4225-A7F7-1A79B71B7FDD}"/>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07B11039-2C43-4225-A7F7-1A79B71B7FD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5C583B03-4C24-48CB-AF87-6CEB3F658C6F}"/>
                                            </p:graphicEl>
                                          </p:spTgt>
                                        </p:tgtEl>
                                        <p:attrNameLst>
                                          <p:attrName>style.visibility</p:attrName>
                                        </p:attrNameLst>
                                      </p:cBhvr>
                                      <p:to>
                                        <p:strVal val="visible"/>
                                      </p:to>
                                    </p:set>
                                    <p:anim calcmode="lin" valueType="num">
                                      <p:cBhvr>
                                        <p:cTn id="15" dur="1000" fill="hold"/>
                                        <p:tgtEl>
                                          <p:spTgt spid="6">
                                            <p:graphicEl>
                                              <a:dgm id="{5C583B03-4C24-48CB-AF87-6CEB3F658C6F}"/>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5C583B03-4C24-48CB-AF87-6CEB3F658C6F}"/>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5C583B03-4C24-48CB-AF87-6CEB3F658C6F}"/>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5C583B03-4C24-48CB-AF87-6CEB3F658C6F}"/>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graphicEl>
                                              <a:dgm id="{D75B3713-47F8-4E53-A4B5-12C17728631D}"/>
                                            </p:graphicEl>
                                          </p:spTgt>
                                        </p:tgtEl>
                                        <p:attrNameLst>
                                          <p:attrName>style.visibility</p:attrName>
                                        </p:attrNameLst>
                                      </p:cBhvr>
                                      <p:to>
                                        <p:strVal val="visible"/>
                                      </p:to>
                                    </p:set>
                                    <p:anim calcmode="lin" valueType="num">
                                      <p:cBhvr>
                                        <p:cTn id="21" dur="1000" fill="hold"/>
                                        <p:tgtEl>
                                          <p:spTgt spid="6">
                                            <p:graphicEl>
                                              <a:dgm id="{D75B3713-47F8-4E53-A4B5-12C17728631D}"/>
                                            </p:graphicEl>
                                          </p:spTgt>
                                        </p:tgtEl>
                                        <p:attrNameLst>
                                          <p:attrName>ppt_w</p:attrName>
                                        </p:attrNameLst>
                                      </p:cBhvr>
                                      <p:tavLst>
                                        <p:tav tm="0">
                                          <p:val>
                                            <p:fltVal val="0"/>
                                          </p:val>
                                        </p:tav>
                                        <p:tav tm="100000">
                                          <p:val>
                                            <p:strVal val="#ppt_w"/>
                                          </p:val>
                                        </p:tav>
                                      </p:tavLst>
                                    </p:anim>
                                    <p:anim calcmode="lin" valueType="num">
                                      <p:cBhvr>
                                        <p:cTn id="22" dur="1000" fill="hold"/>
                                        <p:tgtEl>
                                          <p:spTgt spid="6">
                                            <p:graphicEl>
                                              <a:dgm id="{D75B3713-47F8-4E53-A4B5-12C17728631D}"/>
                                            </p:graphicEl>
                                          </p:spTgt>
                                        </p:tgtEl>
                                        <p:attrNameLst>
                                          <p:attrName>ppt_h</p:attrName>
                                        </p:attrNameLst>
                                      </p:cBhvr>
                                      <p:tavLst>
                                        <p:tav tm="0">
                                          <p:val>
                                            <p:fltVal val="0"/>
                                          </p:val>
                                        </p:tav>
                                        <p:tav tm="100000">
                                          <p:val>
                                            <p:strVal val="#ppt_h"/>
                                          </p:val>
                                        </p:tav>
                                      </p:tavLst>
                                    </p:anim>
                                    <p:anim calcmode="lin" valueType="num">
                                      <p:cBhvr>
                                        <p:cTn id="23" dur="1000" fill="hold"/>
                                        <p:tgtEl>
                                          <p:spTgt spid="6">
                                            <p:graphicEl>
                                              <a:dgm id="{D75B3713-47F8-4E53-A4B5-12C17728631D}"/>
                                            </p:graphicEl>
                                          </p:spTgt>
                                        </p:tgtEl>
                                        <p:attrNameLst>
                                          <p:attrName>style.rotation</p:attrName>
                                        </p:attrNameLst>
                                      </p:cBhvr>
                                      <p:tavLst>
                                        <p:tav tm="0">
                                          <p:val>
                                            <p:fltVal val="90"/>
                                          </p:val>
                                        </p:tav>
                                        <p:tav tm="100000">
                                          <p:val>
                                            <p:fltVal val="0"/>
                                          </p:val>
                                        </p:tav>
                                      </p:tavLst>
                                    </p:anim>
                                    <p:animEffect transition="in" filter="fade">
                                      <p:cBhvr>
                                        <p:cTn id="24" dur="1000"/>
                                        <p:tgtEl>
                                          <p:spTgt spid="6">
                                            <p:graphicEl>
                                              <a:dgm id="{D75B3713-47F8-4E53-A4B5-12C17728631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graphicEl>
                                              <a:dgm id="{F3028DDA-4AB8-4705-BA1B-17A7E5782912}"/>
                                            </p:graphicEl>
                                          </p:spTgt>
                                        </p:tgtEl>
                                        <p:attrNameLst>
                                          <p:attrName>style.visibility</p:attrName>
                                        </p:attrNameLst>
                                      </p:cBhvr>
                                      <p:to>
                                        <p:strVal val="visible"/>
                                      </p:to>
                                    </p:set>
                                    <p:anim calcmode="lin" valueType="num">
                                      <p:cBhvr>
                                        <p:cTn id="29" dur="1000" fill="hold"/>
                                        <p:tgtEl>
                                          <p:spTgt spid="6">
                                            <p:graphicEl>
                                              <a:dgm id="{F3028DDA-4AB8-4705-BA1B-17A7E5782912}"/>
                                            </p:graphicEl>
                                          </p:spTgt>
                                        </p:tgtEl>
                                        <p:attrNameLst>
                                          <p:attrName>ppt_w</p:attrName>
                                        </p:attrNameLst>
                                      </p:cBhvr>
                                      <p:tavLst>
                                        <p:tav tm="0">
                                          <p:val>
                                            <p:fltVal val="0"/>
                                          </p:val>
                                        </p:tav>
                                        <p:tav tm="100000">
                                          <p:val>
                                            <p:strVal val="#ppt_w"/>
                                          </p:val>
                                        </p:tav>
                                      </p:tavLst>
                                    </p:anim>
                                    <p:anim calcmode="lin" valueType="num">
                                      <p:cBhvr>
                                        <p:cTn id="30" dur="1000" fill="hold"/>
                                        <p:tgtEl>
                                          <p:spTgt spid="6">
                                            <p:graphicEl>
                                              <a:dgm id="{F3028DDA-4AB8-4705-BA1B-17A7E5782912}"/>
                                            </p:graphicEl>
                                          </p:spTgt>
                                        </p:tgtEl>
                                        <p:attrNameLst>
                                          <p:attrName>ppt_h</p:attrName>
                                        </p:attrNameLst>
                                      </p:cBhvr>
                                      <p:tavLst>
                                        <p:tav tm="0">
                                          <p:val>
                                            <p:fltVal val="0"/>
                                          </p:val>
                                        </p:tav>
                                        <p:tav tm="100000">
                                          <p:val>
                                            <p:strVal val="#ppt_h"/>
                                          </p:val>
                                        </p:tav>
                                      </p:tavLst>
                                    </p:anim>
                                    <p:anim calcmode="lin" valueType="num">
                                      <p:cBhvr>
                                        <p:cTn id="31" dur="1000" fill="hold"/>
                                        <p:tgtEl>
                                          <p:spTgt spid="6">
                                            <p:graphicEl>
                                              <a:dgm id="{F3028DDA-4AB8-4705-BA1B-17A7E5782912}"/>
                                            </p:graphicEl>
                                          </p:spTgt>
                                        </p:tgtEl>
                                        <p:attrNameLst>
                                          <p:attrName>style.rotation</p:attrName>
                                        </p:attrNameLst>
                                      </p:cBhvr>
                                      <p:tavLst>
                                        <p:tav tm="0">
                                          <p:val>
                                            <p:fltVal val="90"/>
                                          </p:val>
                                        </p:tav>
                                        <p:tav tm="100000">
                                          <p:val>
                                            <p:fltVal val="0"/>
                                          </p:val>
                                        </p:tav>
                                      </p:tavLst>
                                    </p:anim>
                                    <p:animEffect transition="in" filter="fade">
                                      <p:cBhvr>
                                        <p:cTn id="32" dur="1000"/>
                                        <p:tgtEl>
                                          <p:spTgt spid="6">
                                            <p:graphicEl>
                                              <a:dgm id="{F3028DDA-4AB8-4705-BA1B-17A7E5782912}"/>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graphicEl>
                                              <a:dgm id="{E6E19BCB-5FD2-4CA8-9BBB-B0BEC7997F33}"/>
                                            </p:graphicEl>
                                          </p:spTgt>
                                        </p:tgtEl>
                                        <p:attrNameLst>
                                          <p:attrName>style.visibility</p:attrName>
                                        </p:attrNameLst>
                                      </p:cBhvr>
                                      <p:to>
                                        <p:strVal val="visible"/>
                                      </p:to>
                                    </p:set>
                                    <p:anim calcmode="lin" valueType="num">
                                      <p:cBhvr>
                                        <p:cTn id="35" dur="1000" fill="hold"/>
                                        <p:tgtEl>
                                          <p:spTgt spid="6">
                                            <p:graphicEl>
                                              <a:dgm id="{E6E19BCB-5FD2-4CA8-9BBB-B0BEC7997F33}"/>
                                            </p:graphicEl>
                                          </p:spTgt>
                                        </p:tgtEl>
                                        <p:attrNameLst>
                                          <p:attrName>ppt_w</p:attrName>
                                        </p:attrNameLst>
                                      </p:cBhvr>
                                      <p:tavLst>
                                        <p:tav tm="0">
                                          <p:val>
                                            <p:fltVal val="0"/>
                                          </p:val>
                                        </p:tav>
                                        <p:tav tm="100000">
                                          <p:val>
                                            <p:strVal val="#ppt_w"/>
                                          </p:val>
                                        </p:tav>
                                      </p:tavLst>
                                    </p:anim>
                                    <p:anim calcmode="lin" valueType="num">
                                      <p:cBhvr>
                                        <p:cTn id="36" dur="1000" fill="hold"/>
                                        <p:tgtEl>
                                          <p:spTgt spid="6">
                                            <p:graphicEl>
                                              <a:dgm id="{E6E19BCB-5FD2-4CA8-9BBB-B0BEC7997F33}"/>
                                            </p:graphicEl>
                                          </p:spTgt>
                                        </p:tgtEl>
                                        <p:attrNameLst>
                                          <p:attrName>ppt_h</p:attrName>
                                        </p:attrNameLst>
                                      </p:cBhvr>
                                      <p:tavLst>
                                        <p:tav tm="0">
                                          <p:val>
                                            <p:fltVal val="0"/>
                                          </p:val>
                                        </p:tav>
                                        <p:tav tm="100000">
                                          <p:val>
                                            <p:strVal val="#ppt_h"/>
                                          </p:val>
                                        </p:tav>
                                      </p:tavLst>
                                    </p:anim>
                                    <p:anim calcmode="lin" valueType="num">
                                      <p:cBhvr>
                                        <p:cTn id="37" dur="1000" fill="hold"/>
                                        <p:tgtEl>
                                          <p:spTgt spid="6">
                                            <p:graphicEl>
                                              <a:dgm id="{E6E19BCB-5FD2-4CA8-9BBB-B0BEC7997F33}"/>
                                            </p:graphicEl>
                                          </p:spTgt>
                                        </p:tgtEl>
                                        <p:attrNameLst>
                                          <p:attrName>style.rotation</p:attrName>
                                        </p:attrNameLst>
                                      </p:cBhvr>
                                      <p:tavLst>
                                        <p:tav tm="0">
                                          <p:val>
                                            <p:fltVal val="90"/>
                                          </p:val>
                                        </p:tav>
                                        <p:tav tm="100000">
                                          <p:val>
                                            <p:fltVal val="0"/>
                                          </p:val>
                                        </p:tav>
                                      </p:tavLst>
                                    </p:anim>
                                    <p:animEffect transition="in" filter="fade">
                                      <p:cBhvr>
                                        <p:cTn id="38" dur="1000"/>
                                        <p:tgtEl>
                                          <p:spTgt spid="6">
                                            <p:graphicEl>
                                              <a:dgm id="{E6E19BCB-5FD2-4CA8-9BBB-B0BEC7997F3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graphicEl>
                                              <a:dgm id="{426E54E4-51EB-4391-B752-9CE6D2527EB9}"/>
                                            </p:graphicEl>
                                          </p:spTgt>
                                        </p:tgtEl>
                                        <p:attrNameLst>
                                          <p:attrName>style.visibility</p:attrName>
                                        </p:attrNameLst>
                                      </p:cBhvr>
                                      <p:to>
                                        <p:strVal val="visible"/>
                                      </p:to>
                                    </p:set>
                                    <p:anim calcmode="lin" valueType="num">
                                      <p:cBhvr>
                                        <p:cTn id="43" dur="1000" fill="hold"/>
                                        <p:tgtEl>
                                          <p:spTgt spid="6">
                                            <p:graphicEl>
                                              <a:dgm id="{426E54E4-51EB-4391-B752-9CE6D2527EB9}"/>
                                            </p:graphicEl>
                                          </p:spTgt>
                                        </p:tgtEl>
                                        <p:attrNameLst>
                                          <p:attrName>ppt_w</p:attrName>
                                        </p:attrNameLst>
                                      </p:cBhvr>
                                      <p:tavLst>
                                        <p:tav tm="0">
                                          <p:val>
                                            <p:fltVal val="0"/>
                                          </p:val>
                                        </p:tav>
                                        <p:tav tm="100000">
                                          <p:val>
                                            <p:strVal val="#ppt_w"/>
                                          </p:val>
                                        </p:tav>
                                      </p:tavLst>
                                    </p:anim>
                                    <p:anim calcmode="lin" valueType="num">
                                      <p:cBhvr>
                                        <p:cTn id="44" dur="1000" fill="hold"/>
                                        <p:tgtEl>
                                          <p:spTgt spid="6">
                                            <p:graphicEl>
                                              <a:dgm id="{426E54E4-51EB-4391-B752-9CE6D2527EB9}"/>
                                            </p:graphicEl>
                                          </p:spTgt>
                                        </p:tgtEl>
                                        <p:attrNameLst>
                                          <p:attrName>ppt_h</p:attrName>
                                        </p:attrNameLst>
                                      </p:cBhvr>
                                      <p:tavLst>
                                        <p:tav tm="0">
                                          <p:val>
                                            <p:fltVal val="0"/>
                                          </p:val>
                                        </p:tav>
                                        <p:tav tm="100000">
                                          <p:val>
                                            <p:strVal val="#ppt_h"/>
                                          </p:val>
                                        </p:tav>
                                      </p:tavLst>
                                    </p:anim>
                                    <p:anim calcmode="lin" valueType="num">
                                      <p:cBhvr>
                                        <p:cTn id="45" dur="1000" fill="hold"/>
                                        <p:tgtEl>
                                          <p:spTgt spid="6">
                                            <p:graphicEl>
                                              <a:dgm id="{426E54E4-51EB-4391-B752-9CE6D2527EB9}"/>
                                            </p:graphicEl>
                                          </p:spTgt>
                                        </p:tgtEl>
                                        <p:attrNameLst>
                                          <p:attrName>style.rotation</p:attrName>
                                        </p:attrNameLst>
                                      </p:cBhvr>
                                      <p:tavLst>
                                        <p:tav tm="0">
                                          <p:val>
                                            <p:fltVal val="90"/>
                                          </p:val>
                                        </p:tav>
                                        <p:tav tm="100000">
                                          <p:val>
                                            <p:fltVal val="0"/>
                                          </p:val>
                                        </p:tav>
                                      </p:tavLst>
                                    </p:anim>
                                    <p:animEffect transition="in" filter="fade">
                                      <p:cBhvr>
                                        <p:cTn id="46" dur="1000"/>
                                        <p:tgtEl>
                                          <p:spTgt spid="6">
                                            <p:graphicEl>
                                              <a:dgm id="{426E54E4-51EB-4391-B752-9CE6D2527EB9}"/>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graphicEl>
                                              <a:dgm id="{2A60DD2E-5C0A-49B3-84B1-8C50B67899C3}"/>
                                            </p:graphicEl>
                                          </p:spTgt>
                                        </p:tgtEl>
                                        <p:attrNameLst>
                                          <p:attrName>style.visibility</p:attrName>
                                        </p:attrNameLst>
                                      </p:cBhvr>
                                      <p:to>
                                        <p:strVal val="visible"/>
                                      </p:to>
                                    </p:set>
                                    <p:anim calcmode="lin" valueType="num">
                                      <p:cBhvr>
                                        <p:cTn id="49" dur="1000" fill="hold"/>
                                        <p:tgtEl>
                                          <p:spTgt spid="6">
                                            <p:graphicEl>
                                              <a:dgm id="{2A60DD2E-5C0A-49B3-84B1-8C50B67899C3}"/>
                                            </p:graphicEl>
                                          </p:spTgt>
                                        </p:tgtEl>
                                        <p:attrNameLst>
                                          <p:attrName>ppt_w</p:attrName>
                                        </p:attrNameLst>
                                      </p:cBhvr>
                                      <p:tavLst>
                                        <p:tav tm="0">
                                          <p:val>
                                            <p:fltVal val="0"/>
                                          </p:val>
                                        </p:tav>
                                        <p:tav tm="100000">
                                          <p:val>
                                            <p:strVal val="#ppt_w"/>
                                          </p:val>
                                        </p:tav>
                                      </p:tavLst>
                                    </p:anim>
                                    <p:anim calcmode="lin" valueType="num">
                                      <p:cBhvr>
                                        <p:cTn id="50" dur="1000" fill="hold"/>
                                        <p:tgtEl>
                                          <p:spTgt spid="6">
                                            <p:graphicEl>
                                              <a:dgm id="{2A60DD2E-5C0A-49B3-84B1-8C50B67899C3}"/>
                                            </p:graphicEl>
                                          </p:spTgt>
                                        </p:tgtEl>
                                        <p:attrNameLst>
                                          <p:attrName>ppt_h</p:attrName>
                                        </p:attrNameLst>
                                      </p:cBhvr>
                                      <p:tavLst>
                                        <p:tav tm="0">
                                          <p:val>
                                            <p:fltVal val="0"/>
                                          </p:val>
                                        </p:tav>
                                        <p:tav tm="100000">
                                          <p:val>
                                            <p:strVal val="#ppt_h"/>
                                          </p:val>
                                        </p:tav>
                                      </p:tavLst>
                                    </p:anim>
                                    <p:anim calcmode="lin" valueType="num">
                                      <p:cBhvr>
                                        <p:cTn id="51" dur="1000" fill="hold"/>
                                        <p:tgtEl>
                                          <p:spTgt spid="6">
                                            <p:graphicEl>
                                              <a:dgm id="{2A60DD2E-5C0A-49B3-84B1-8C50B67899C3}"/>
                                            </p:graphicEl>
                                          </p:spTgt>
                                        </p:tgtEl>
                                        <p:attrNameLst>
                                          <p:attrName>style.rotation</p:attrName>
                                        </p:attrNameLst>
                                      </p:cBhvr>
                                      <p:tavLst>
                                        <p:tav tm="0">
                                          <p:val>
                                            <p:fltVal val="90"/>
                                          </p:val>
                                        </p:tav>
                                        <p:tav tm="100000">
                                          <p:val>
                                            <p:fltVal val="0"/>
                                          </p:val>
                                        </p:tav>
                                      </p:tavLst>
                                    </p:anim>
                                    <p:animEffect transition="in" filter="fade">
                                      <p:cBhvr>
                                        <p:cTn id="52" dur="1000"/>
                                        <p:tgtEl>
                                          <p:spTgt spid="6">
                                            <p:graphicEl>
                                              <a:dgm id="{2A60DD2E-5C0A-49B3-84B1-8C50B67899C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6">
                                            <p:graphicEl>
                                              <a:dgm id="{6A50AA80-54B9-422F-B89C-5583493C112A}"/>
                                            </p:graphicEl>
                                          </p:spTgt>
                                        </p:tgtEl>
                                        <p:attrNameLst>
                                          <p:attrName>style.visibility</p:attrName>
                                        </p:attrNameLst>
                                      </p:cBhvr>
                                      <p:to>
                                        <p:strVal val="visible"/>
                                      </p:to>
                                    </p:set>
                                    <p:anim calcmode="lin" valueType="num">
                                      <p:cBhvr>
                                        <p:cTn id="57" dur="1000" fill="hold"/>
                                        <p:tgtEl>
                                          <p:spTgt spid="6">
                                            <p:graphicEl>
                                              <a:dgm id="{6A50AA80-54B9-422F-B89C-5583493C112A}"/>
                                            </p:graphicEl>
                                          </p:spTgt>
                                        </p:tgtEl>
                                        <p:attrNameLst>
                                          <p:attrName>ppt_w</p:attrName>
                                        </p:attrNameLst>
                                      </p:cBhvr>
                                      <p:tavLst>
                                        <p:tav tm="0">
                                          <p:val>
                                            <p:fltVal val="0"/>
                                          </p:val>
                                        </p:tav>
                                        <p:tav tm="100000">
                                          <p:val>
                                            <p:strVal val="#ppt_w"/>
                                          </p:val>
                                        </p:tav>
                                      </p:tavLst>
                                    </p:anim>
                                    <p:anim calcmode="lin" valueType="num">
                                      <p:cBhvr>
                                        <p:cTn id="58" dur="1000" fill="hold"/>
                                        <p:tgtEl>
                                          <p:spTgt spid="6">
                                            <p:graphicEl>
                                              <a:dgm id="{6A50AA80-54B9-422F-B89C-5583493C112A}"/>
                                            </p:graphicEl>
                                          </p:spTgt>
                                        </p:tgtEl>
                                        <p:attrNameLst>
                                          <p:attrName>ppt_h</p:attrName>
                                        </p:attrNameLst>
                                      </p:cBhvr>
                                      <p:tavLst>
                                        <p:tav tm="0">
                                          <p:val>
                                            <p:fltVal val="0"/>
                                          </p:val>
                                        </p:tav>
                                        <p:tav tm="100000">
                                          <p:val>
                                            <p:strVal val="#ppt_h"/>
                                          </p:val>
                                        </p:tav>
                                      </p:tavLst>
                                    </p:anim>
                                    <p:anim calcmode="lin" valueType="num">
                                      <p:cBhvr>
                                        <p:cTn id="59" dur="1000" fill="hold"/>
                                        <p:tgtEl>
                                          <p:spTgt spid="6">
                                            <p:graphicEl>
                                              <a:dgm id="{6A50AA80-54B9-422F-B89C-5583493C112A}"/>
                                            </p:graphicEl>
                                          </p:spTgt>
                                        </p:tgtEl>
                                        <p:attrNameLst>
                                          <p:attrName>style.rotation</p:attrName>
                                        </p:attrNameLst>
                                      </p:cBhvr>
                                      <p:tavLst>
                                        <p:tav tm="0">
                                          <p:val>
                                            <p:fltVal val="90"/>
                                          </p:val>
                                        </p:tav>
                                        <p:tav tm="100000">
                                          <p:val>
                                            <p:fltVal val="0"/>
                                          </p:val>
                                        </p:tav>
                                      </p:tavLst>
                                    </p:anim>
                                    <p:animEffect transition="in" filter="fade">
                                      <p:cBhvr>
                                        <p:cTn id="60" dur="1000"/>
                                        <p:tgtEl>
                                          <p:spTgt spid="6">
                                            <p:graphicEl>
                                              <a:dgm id="{6A50AA80-54B9-422F-B89C-5583493C112A}"/>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6">
                                            <p:graphicEl>
                                              <a:dgm id="{E77D91E8-BDD4-48FD-92A1-82E83892DCF8}"/>
                                            </p:graphicEl>
                                          </p:spTgt>
                                        </p:tgtEl>
                                        <p:attrNameLst>
                                          <p:attrName>style.visibility</p:attrName>
                                        </p:attrNameLst>
                                      </p:cBhvr>
                                      <p:to>
                                        <p:strVal val="visible"/>
                                      </p:to>
                                    </p:set>
                                    <p:anim calcmode="lin" valueType="num">
                                      <p:cBhvr>
                                        <p:cTn id="63" dur="1000" fill="hold"/>
                                        <p:tgtEl>
                                          <p:spTgt spid="6">
                                            <p:graphicEl>
                                              <a:dgm id="{E77D91E8-BDD4-48FD-92A1-82E83892DCF8}"/>
                                            </p:graphicEl>
                                          </p:spTgt>
                                        </p:tgtEl>
                                        <p:attrNameLst>
                                          <p:attrName>ppt_w</p:attrName>
                                        </p:attrNameLst>
                                      </p:cBhvr>
                                      <p:tavLst>
                                        <p:tav tm="0">
                                          <p:val>
                                            <p:fltVal val="0"/>
                                          </p:val>
                                        </p:tav>
                                        <p:tav tm="100000">
                                          <p:val>
                                            <p:strVal val="#ppt_w"/>
                                          </p:val>
                                        </p:tav>
                                      </p:tavLst>
                                    </p:anim>
                                    <p:anim calcmode="lin" valueType="num">
                                      <p:cBhvr>
                                        <p:cTn id="64" dur="1000" fill="hold"/>
                                        <p:tgtEl>
                                          <p:spTgt spid="6">
                                            <p:graphicEl>
                                              <a:dgm id="{E77D91E8-BDD4-48FD-92A1-82E83892DCF8}"/>
                                            </p:graphicEl>
                                          </p:spTgt>
                                        </p:tgtEl>
                                        <p:attrNameLst>
                                          <p:attrName>ppt_h</p:attrName>
                                        </p:attrNameLst>
                                      </p:cBhvr>
                                      <p:tavLst>
                                        <p:tav tm="0">
                                          <p:val>
                                            <p:fltVal val="0"/>
                                          </p:val>
                                        </p:tav>
                                        <p:tav tm="100000">
                                          <p:val>
                                            <p:strVal val="#ppt_h"/>
                                          </p:val>
                                        </p:tav>
                                      </p:tavLst>
                                    </p:anim>
                                    <p:anim calcmode="lin" valueType="num">
                                      <p:cBhvr>
                                        <p:cTn id="65" dur="1000" fill="hold"/>
                                        <p:tgtEl>
                                          <p:spTgt spid="6">
                                            <p:graphicEl>
                                              <a:dgm id="{E77D91E8-BDD4-48FD-92A1-82E83892DCF8}"/>
                                            </p:graphicEl>
                                          </p:spTgt>
                                        </p:tgtEl>
                                        <p:attrNameLst>
                                          <p:attrName>style.rotation</p:attrName>
                                        </p:attrNameLst>
                                      </p:cBhvr>
                                      <p:tavLst>
                                        <p:tav tm="0">
                                          <p:val>
                                            <p:fltVal val="90"/>
                                          </p:val>
                                        </p:tav>
                                        <p:tav tm="100000">
                                          <p:val>
                                            <p:fltVal val="0"/>
                                          </p:val>
                                        </p:tav>
                                      </p:tavLst>
                                    </p:anim>
                                    <p:animEffect transition="in" filter="fade">
                                      <p:cBhvr>
                                        <p:cTn id="66" dur="1000"/>
                                        <p:tgtEl>
                                          <p:spTgt spid="6">
                                            <p:graphicEl>
                                              <a:dgm id="{E77D91E8-BDD4-48FD-92A1-82E83892DCF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graphicEl>
                                              <a:dgm id="{A18F7889-B5F8-47AD-A620-1396087DE5AE}"/>
                                            </p:graphicEl>
                                          </p:spTgt>
                                        </p:tgtEl>
                                        <p:attrNameLst>
                                          <p:attrName>style.visibility</p:attrName>
                                        </p:attrNameLst>
                                      </p:cBhvr>
                                      <p:to>
                                        <p:strVal val="visible"/>
                                      </p:to>
                                    </p:set>
                                    <p:anim calcmode="lin" valueType="num">
                                      <p:cBhvr>
                                        <p:cTn id="71" dur="1000" fill="hold"/>
                                        <p:tgtEl>
                                          <p:spTgt spid="6">
                                            <p:graphicEl>
                                              <a:dgm id="{A18F7889-B5F8-47AD-A620-1396087DE5AE}"/>
                                            </p:graphicEl>
                                          </p:spTgt>
                                        </p:tgtEl>
                                        <p:attrNameLst>
                                          <p:attrName>ppt_w</p:attrName>
                                        </p:attrNameLst>
                                      </p:cBhvr>
                                      <p:tavLst>
                                        <p:tav tm="0">
                                          <p:val>
                                            <p:fltVal val="0"/>
                                          </p:val>
                                        </p:tav>
                                        <p:tav tm="100000">
                                          <p:val>
                                            <p:strVal val="#ppt_w"/>
                                          </p:val>
                                        </p:tav>
                                      </p:tavLst>
                                    </p:anim>
                                    <p:anim calcmode="lin" valueType="num">
                                      <p:cBhvr>
                                        <p:cTn id="72" dur="1000" fill="hold"/>
                                        <p:tgtEl>
                                          <p:spTgt spid="6">
                                            <p:graphicEl>
                                              <a:dgm id="{A18F7889-B5F8-47AD-A620-1396087DE5AE}"/>
                                            </p:graphicEl>
                                          </p:spTgt>
                                        </p:tgtEl>
                                        <p:attrNameLst>
                                          <p:attrName>ppt_h</p:attrName>
                                        </p:attrNameLst>
                                      </p:cBhvr>
                                      <p:tavLst>
                                        <p:tav tm="0">
                                          <p:val>
                                            <p:fltVal val="0"/>
                                          </p:val>
                                        </p:tav>
                                        <p:tav tm="100000">
                                          <p:val>
                                            <p:strVal val="#ppt_h"/>
                                          </p:val>
                                        </p:tav>
                                      </p:tavLst>
                                    </p:anim>
                                    <p:anim calcmode="lin" valueType="num">
                                      <p:cBhvr>
                                        <p:cTn id="73" dur="1000" fill="hold"/>
                                        <p:tgtEl>
                                          <p:spTgt spid="6">
                                            <p:graphicEl>
                                              <a:dgm id="{A18F7889-B5F8-47AD-A620-1396087DE5AE}"/>
                                            </p:graphicEl>
                                          </p:spTgt>
                                        </p:tgtEl>
                                        <p:attrNameLst>
                                          <p:attrName>style.rotation</p:attrName>
                                        </p:attrNameLst>
                                      </p:cBhvr>
                                      <p:tavLst>
                                        <p:tav tm="0">
                                          <p:val>
                                            <p:fltVal val="90"/>
                                          </p:val>
                                        </p:tav>
                                        <p:tav tm="100000">
                                          <p:val>
                                            <p:fltVal val="0"/>
                                          </p:val>
                                        </p:tav>
                                      </p:tavLst>
                                    </p:anim>
                                    <p:animEffect transition="in" filter="fade">
                                      <p:cBhvr>
                                        <p:cTn id="74" dur="1000"/>
                                        <p:tgtEl>
                                          <p:spTgt spid="6">
                                            <p:graphicEl>
                                              <a:dgm id="{A18F7889-B5F8-47AD-A620-1396087DE5AE}"/>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
                                            <p:graphicEl>
                                              <a:dgm id="{168E3778-73A5-4877-B473-A0EF2D44987D}"/>
                                            </p:graphicEl>
                                          </p:spTgt>
                                        </p:tgtEl>
                                        <p:attrNameLst>
                                          <p:attrName>style.visibility</p:attrName>
                                        </p:attrNameLst>
                                      </p:cBhvr>
                                      <p:to>
                                        <p:strVal val="visible"/>
                                      </p:to>
                                    </p:set>
                                    <p:anim calcmode="lin" valueType="num">
                                      <p:cBhvr>
                                        <p:cTn id="77" dur="1000" fill="hold"/>
                                        <p:tgtEl>
                                          <p:spTgt spid="6">
                                            <p:graphicEl>
                                              <a:dgm id="{168E3778-73A5-4877-B473-A0EF2D44987D}"/>
                                            </p:graphicEl>
                                          </p:spTgt>
                                        </p:tgtEl>
                                        <p:attrNameLst>
                                          <p:attrName>ppt_w</p:attrName>
                                        </p:attrNameLst>
                                      </p:cBhvr>
                                      <p:tavLst>
                                        <p:tav tm="0">
                                          <p:val>
                                            <p:fltVal val="0"/>
                                          </p:val>
                                        </p:tav>
                                        <p:tav tm="100000">
                                          <p:val>
                                            <p:strVal val="#ppt_w"/>
                                          </p:val>
                                        </p:tav>
                                      </p:tavLst>
                                    </p:anim>
                                    <p:anim calcmode="lin" valueType="num">
                                      <p:cBhvr>
                                        <p:cTn id="78" dur="1000" fill="hold"/>
                                        <p:tgtEl>
                                          <p:spTgt spid="6">
                                            <p:graphicEl>
                                              <a:dgm id="{168E3778-73A5-4877-B473-A0EF2D44987D}"/>
                                            </p:graphicEl>
                                          </p:spTgt>
                                        </p:tgtEl>
                                        <p:attrNameLst>
                                          <p:attrName>ppt_h</p:attrName>
                                        </p:attrNameLst>
                                      </p:cBhvr>
                                      <p:tavLst>
                                        <p:tav tm="0">
                                          <p:val>
                                            <p:fltVal val="0"/>
                                          </p:val>
                                        </p:tav>
                                        <p:tav tm="100000">
                                          <p:val>
                                            <p:strVal val="#ppt_h"/>
                                          </p:val>
                                        </p:tav>
                                      </p:tavLst>
                                    </p:anim>
                                    <p:anim calcmode="lin" valueType="num">
                                      <p:cBhvr>
                                        <p:cTn id="79" dur="1000" fill="hold"/>
                                        <p:tgtEl>
                                          <p:spTgt spid="6">
                                            <p:graphicEl>
                                              <a:dgm id="{168E3778-73A5-4877-B473-A0EF2D44987D}"/>
                                            </p:graphicEl>
                                          </p:spTgt>
                                        </p:tgtEl>
                                        <p:attrNameLst>
                                          <p:attrName>style.rotation</p:attrName>
                                        </p:attrNameLst>
                                      </p:cBhvr>
                                      <p:tavLst>
                                        <p:tav tm="0">
                                          <p:val>
                                            <p:fltVal val="90"/>
                                          </p:val>
                                        </p:tav>
                                        <p:tav tm="100000">
                                          <p:val>
                                            <p:fltVal val="0"/>
                                          </p:val>
                                        </p:tav>
                                      </p:tavLst>
                                    </p:anim>
                                    <p:animEffect transition="in" filter="fade">
                                      <p:cBhvr>
                                        <p:cTn id="80" dur="1000"/>
                                        <p:tgtEl>
                                          <p:spTgt spid="6">
                                            <p:graphicEl>
                                              <a:dgm id="{168E3778-73A5-4877-B473-A0EF2D44987D}"/>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6">
                                            <p:graphicEl>
                                              <a:dgm id="{ED197491-3068-4009-AE3B-11F5DC652652}"/>
                                            </p:graphicEl>
                                          </p:spTgt>
                                        </p:tgtEl>
                                        <p:attrNameLst>
                                          <p:attrName>style.visibility</p:attrName>
                                        </p:attrNameLst>
                                      </p:cBhvr>
                                      <p:to>
                                        <p:strVal val="visible"/>
                                      </p:to>
                                    </p:set>
                                    <p:anim calcmode="lin" valueType="num">
                                      <p:cBhvr>
                                        <p:cTn id="85" dur="1000" fill="hold"/>
                                        <p:tgtEl>
                                          <p:spTgt spid="6">
                                            <p:graphicEl>
                                              <a:dgm id="{ED197491-3068-4009-AE3B-11F5DC652652}"/>
                                            </p:graphicEl>
                                          </p:spTgt>
                                        </p:tgtEl>
                                        <p:attrNameLst>
                                          <p:attrName>ppt_w</p:attrName>
                                        </p:attrNameLst>
                                      </p:cBhvr>
                                      <p:tavLst>
                                        <p:tav tm="0">
                                          <p:val>
                                            <p:fltVal val="0"/>
                                          </p:val>
                                        </p:tav>
                                        <p:tav tm="100000">
                                          <p:val>
                                            <p:strVal val="#ppt_w"/>
                                          </p:val>
                                        </p:tav>
                                      </p:tavLst>
                                    </p:anim>
                                    <p:anim calcmode="lin" valueType="num">
                                      <p:cBhvr>
                                        <p:cTn id="86" dur="1000" fill="hold"/>
                                        <p:tgtEl>
                                          <p:spTgt spid="6">
                                            <p:graphicEl>
                                              <a:dgm id="{ED197491-3068-4009-AE3B-11F5DC652652}"/>
                                            </p:graphicEl>
                                          </p:spTgt>
                                        </p:tgtEl>
                                        <p:attrNameLst>
                                          <p:attrName>ppt_h</p:attrName>
                                        </p:attrNameLst>
                                      </p:cBhvr>
                                      <p:tavLst>
                                        <p:tav tm="0">
                                          <p:val>
                                            <p:fltVal val="0"/>
                                          </p:val>
                                        </p:tav>
                                        <p:tav tm="100000">
                                          <p:val>
                                            <p:strVal val="#ppt_h"/>
                                          </p:val>
                                        </p:tav>
                                      </p:tavLst>
                                    </p:anim>
                                    <p:anim calcmode="lin" valueType="num">
                                      <p:cBhvr>
                                        <p:cTn id="87" dur="1000" fill="hold"/>
                                        <p:tgtEl>
                                          <p:spTgt spid="6">
                                            <p:graphicEl>
                                              <a:dgm id="{ED197491-3068-4009-AE3B-11F5DC652652}"/>
                                            </p:graphicEl>
                                          </p:spTgt>
                                        </p:tgtEl>
                                        <p:attrNameLst>
                                          <p:attrName>style.rotation</p:attrName>
                                        </p:attrNameLst>
                                      </p:cBhvr>
                                      <p:tavLst>
                                        <p:tav tm="0">
                                          <p:val>
                                            <p:fltVal val="90"/>
                                          </p:val>
                                        </p:tav>
                                        <p:tav tm="100000">
                                          <p:val>
                                            <p:fltVal val="0"/>
                                          </p:val>
                                        </p:tav>
                                      </p:tavLst>
                                    </p:anim>
                                    <p:animEffect transition="in" filter="fade">
                                      <p:cBhvr>
                                        <p:cTn id="88" dur="1000"/>
                                        <p:tgtEl>
                                          <p:spTgt spid="6">
                                            <p:graphicEl>
                                              <a:dgm id="{ED197491-3068-4009-AE3B-11F5DC652652}"/>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
                                            <p:graphicEl>
                                              <a:dgm id="{403733E5-5046-4AEC-836C-FCEBA039C95F}"/>
                                            </p:graphicEl>
                                          </p:spTgt>
                                        </p:tgtEl>
                                        <p:attrNameLst>
                                          <p:attrName>style.visibility</p:attrName>
                                        </p:attrNameLst>
                                      </p:cBhvr>
                                      <p:to>
                                        <p:strVal val="visible"/>
                                      </p:to>
                                    </p:set>
                                    <p:anim calcmode="lin" valueType="num">
                                      <p:cBhvr>
                                        <p:cTn id="91" dur="1000" fill="hold"/>
                                        <p:tgtEl>
                                          <p:spTgt spid="6">
                                            <p:graphicEl>
                                              <a:dgm id="{403733E5-5046-4AEC-836C-FCEBA039C95F}"/>
                                            </p:graphicEl>
                                          </p:spTgt>
                                        </p:tgtEl>
                                        <p:attrNameLst>
                                          <p:attrName>ppt_w</p:attrName>
                                        </p:attrNameLst>
                                      </p:cBhvr>
                                      <p:tavLst>
                                        <p:tav tm="0">
                                          <p:val>
                                            <p:fltVal val="0"/>
                                          </p:val>
                                        </p:tav>
                                        <p:tav tm="100000">
                                          <p:val>
                                            <p:strVal val="#ppt_w"/>
                                          </p:val>
                                        </p:tav>
                                      </p:tavLst>
                                    </p:anim>
                                    <p:anim calcmode="lin" valueType="num">
                                      <p:cBhvr>
                                        <p:cTn id="92" dur="1000" fill="hold"/>
                                        <p:tgtEl>
                                          <p:spTgt spid="6">
                                            <p:graphicEl>
                                              <a:dgm id="{403733E5-5046-4AEC-836C-FCEBA039C95F}"/>
                                            </p:graphicEl>
                                          </p:spTgt>
                                        </p:tgtEl>
                                        <p:attrNameLst>
                                          <p:attrName>ppt_h</p:attrName>
                                        </p:attrNameLst>
                                      </p:cBhvr>
                                      <p:tavLst>
                                        <p:tav tm="0">
                                          <p:val>
                                            <p:fltVal val="0"/>
                                          </p:val>
                                        </p:tav>
                                        <p:tav tm="100000">
                                          <p:val>
                                            <p:strVal val="#ppt_h"/>
                                          </p:val>
                                        </p:tav>
                                      </p:tavLst>
                                    </p:anim>
                                    <p:anim calcmode="lin" valueType="num">
                                      <p:cBhvr>
                                        <p:cTn id="93" dur="1000" fill="hold"/>
                                        <p:tgtEl>
                                          <p:spTgt spid="6">
                                            <p:graphicEl>
                                              <a:dgm id="{403733E5-5046-4AEC-836C-FCEBA039C95F}"/>
                                            </p:graphicEl>
                                          </p:spTgt>
                                        </p:tgtEl>
                                        <p:attrNameLst>
                                          <p:attrName>style.rotation</p:attrName>
                                        </p:attrNameLst>
                                      </p:cBhvr>
                                      <p:tavLst>
                                        <p:tav tm="0">
                                          <p:val>
                                            <p:fltVal val="90"/>
                                          </p:val>
                                        </p:tav>
                                        <p:tav tm="100000">
                                          <p:val>
                                            <p:fltVal val="0"/>
                                          </p:val>
                                        </p:tav>
                                      </p:tavLst>
                                    </p:anim>
                                    <p:animEffect transition="in" filter="fade">
                                      <p:cBhvr>
                                        <p:cTn id="94" dur="1000"/>
                                        <p:tgtEl>
                                          <p:spTgt spid="6">
                                            <p:graphicEl>
                                              <a:dgm id="{403733E5-5046-4AEC-836C-FCEBA039C95F}"/>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6">
                                            <p:graphicEl>
                                              <a:dgm id="{8F0E71D4-7FFF-47D7-B215-FFE741119881}"/>
                                            </p:graphicEl>
                                          </p:spTgt>
                                        </p:tgtEl>
                                        <p:attrNameLst>
                                          <p:attrName>style.visibility</p:attrName>
                                        </p:attrNameLst>
                                      </p:cBhvr>
                                      <p:to>
                                        <p:strVal val="visible"/>
                                      </p:to>
                                    </p:set>
                                    <p:anim calcmode="lin" valueType="num">
                                      <p:cBhvr>
                                        <p:cTn id="99" dur="1000" fill="hold"/>
                                        <p:tgtEl>
                                          <p:spTgt spid="6">
                                            <p:graphicEl>
                                              <a:dgm id="{8F0E71D4-7FFF-47D7-B215-FFE741119881}"/>
                                            </p:graphicEl>
                                          </p:spTgt>
                                        </p:tgtEl>
                                        <p:attrNameLst>
                                          <p:attrName>ppt_w</p:attrName>
                                        </p:attrNameLst>
                                      </p:cBhvr>
                                      <p:tavLst>
                                        <p:tav tm="0">
                                          <p:val>
                                            <p:fltVal val="0"/>
                                          </p:val>
                                        </p:tav>
                                        <p:tav tm="100000">
                                          <p:val>
                                            <p:strVal val="#ppt_w"/>
                                          </p:val>
                                        </p:tav>
                                      </p:tavLst>
                                    </p:anim>
                                    <p:anim calcmode="lin" valueType="num">
                                      <p:cBhvr>
                                        <p:cTn id="100" dur="1000" fill="hold"/>
                                        <p:tgtEl>
                                          <p:spTgt spid="6">
                                            <p:graphicEl>
                                              <a:dgm id="{8F0E71D4-7FFF-47D7-B215-FFE741119881}"/>
                                            </p:graphicEl>
                                          </p:spTgt>
                                        </p:tgtEl>
                                        <p:attrNameLst>
                                          <p:attrName>ppt_h</p:attrName>
                                        </p:attrNameLst>
                                      </p:cBhvr>
                                      <p:tavLst>
                                        <p:tav tm="0">
                                          <p:val>
                                            <p:fltVal val="0"/>
                                          </p:val>
                                        </p:tav>
                                        <p:tav tm="100000">
                                          <p:val>
                                            <p:strVal val="#ppt_h"/>
                                          </p:val>
                                        </p:tav>
                                      </p:tavLst>
                                    </p:anim>
                                    <p:anim calcmode="lin" valueType="num">
                                      <p:cBhvr>
                                        <p:cTn id="101" dur="1000" fill="hold"/>
                                        <p:tgtEl>
                                          <p:spTgt spid="6">
                                            <p:graphicEl>
                                              <a:dgm id="{8F0E71D4-7FFF-47D7-B215-FFE741119881}"/>
                                            </p:graphicEl>
                                          </p:spTgt>
                                        </p:tgtEl>
                                        <p:attrNameLst>
                                          <p:attrName>style.rotation</p:attrName>
                                        </p:attrNameLst>
                                      </p:cBhvr>
                                      <p:tavLst>
                                        <p:tav tm="0">
                                          <p:val>
                                            <p:fltVal val="90"/>
                                          </p:val>
                                        </p:tav>
                                        <p:tav tm="100000">
                                          <p:val>
                                            <p:fltVal val="0"/>
                                          </p:val>
                                        </p:tav>
                                      </p:tavLst>
                                    </p:anim>
                                    <p:animEffect transition="in" filter="fade">
                                      <p:cBhvr>
                                        <p:cTn id="102" dur="1000"/>
                                        <p:tgtEl>
                                          <p:spTgt spid="6">
                                            <p:graphicEl>
                                              <a:dgm id="{8F0E71D4-7FFF-47D7-B215-FFE741119881}"/>
                                            </p:graphicEl>
                                          </p:spTgt>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6">
                                            <p:graphicEl>
                                              <a:dgm id="{9A9920AD-C687-4DC8-B16A-FCBAF6CD69AF}"/>
                                            </p:graphicEl>
                                          </p:spTgt>
                                        </p:tgtEl>
                                        <p:attrNameLst>
                                          <p:attrName>style.visibility</p:attrName>
                                        </p:attrNameLst>
                                      </p:cBhvr>
                                      <p:to>
                                        <p:strVal val="visible"/>
                                      </p:to>
                                    </p:set>
                                    <p:anim calcmode="lin" valueType="num">
                                      <p:cBhvr>
                                        <p:cTn id="105" dur="1000" fill="hold"/>
                                        <p:tgtEl>
                                          <p:spTgt spid="6">
                                            <p:graphicEl>
                                              <a:dgm id="{9A9920AD-C687-4DC8-B16A-FCBAF6CD69AF}"/>
                                            </p:graphicEl>
                                          </p:spTgt>
                                        </p:tgtEl>
                                        <p:attrNameLst>
                                          <p:attrName>ppt_w</p:attrName>
                                        </p:attrNameLst>
                                      </p:cBhvr>
                                      <p:tavLst>
                                        <p:tav tm="0">
                                          <p:val>
                                            <p:fltVal val="0"/>
                                          </p:val>
                                        </p:tav>
                                        <p:tav tm="100000">
                                          <p:val>
                                            <p:strVal val="#ppt_w"/>
                                          </p:val>
                                        </p:tav>
                                      </p:tavLst>
                                    </p:anim>
                                    <p:anim calcmode="lin" valueType="num">
                                      <p:cBhvr>
                                        <p:cTn id="106" dur="1000" fill="hold"/>
                                        <p:tgtEl>
                                          <p:spTgt spid="6">
                                            <p:graphicEl>
                                              <a:dgm id="{9A9920AD-C687-4DC8-B16A-FCBAF6CD69AF}"/>
                                            </p:graphicEl>
                                          </p:spTgt>
                                        </p:tgtEl>
                                        <p:attrNameLst>
                                          <p:attrName>ppt_h</p:attrName>
                                        </p:attrNameLst>
                                      </p:cBhvr>
                                      <p:tavLst>
                                        <p:tav tm="0">
                                          <p:val>
                                            <p:fltVal val="0"/>
                                          </p:val>
                                        </p:tav>
                                        <p:tav tm="100000">
                                          <p:val>
                                            <p:strVal val="#ppt_h"/>
                                          </p:val>
                                        </p:tav>
                                      </p:tavLst>
                                    </p:anim>
                                    <p:anim calcmode="lin" valueType="num">
                                      <p:cBhvr>
                                        <p:cTn id="107" dur="1000" fill="hold"/>
                                        <p:tgtEl>
                                          <p:spTgt spid="6">
                                            <p:graphicEl>
                                              <a:dgm id="{9A9920AD-C687-4DC8-B16A-FCBAF6CD69AF}"/>
                                            </p:graphicEl>
                                          </p:spTgt>
                                        </p:tgtEl>
                                        <p:attrNameLst>
                                          <p:attrName>style.rotation</p:attrName>
                                        </p:attrNameLst>
                                      </p:cBhvr>
                                      <p:tavLst>
                                        <p:tav tm="0">
                                          <p:val>
                                            <p:fltVal val="90"/>
                                          </p:val>
                                        </p:tav>
                                        <p:tav tm="100000">
                                          <p:val>
                                            <p:fltVal val="0"/>
                                          </p:val>
                                        </p:tav>
                                      </p:tavLst>
                                    </p:anim>
                                    <p:animEffect transition="in" filter="fade">
                                      <p:cBhvr>
                                        <p:cTn id="108" dur="1000"/>
                                        <p:tgtEl>
                                          <p:spTgt spid="6">
                                            <p:graphicEl>
                                              <a:dgm id="{9A9920AD-C687-4DC8-B16A-FCBAF6CD69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809</TotalTime>
  <Words>1239</Words>
  <Application>Microsoft Office PowerPoint</Application>
  <PresentationFormat>Widescreen</PresentationFormat>
  <Paragraphs>191</Paragraphs>
  <Slides>38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Trebuchet MS</vt:lpstr>
      <vt:lpstr>Wingdings 3</vt:lpstr>
      <vt:lpstr>Facet</vt:lpstr>
      <vt:lpstr>1_Facet</vt:lpstr>
      <vt:lpstr>Relationships and Behaviour workshop  16th July 2021</vt:lpstr>
      <vt:lpstr>Warm up </vt:lpstr>
      <vt:lpstr>Warm up</vt:lpstr>
      <vt:lpstr>What is behavior?</vt:lpstr>
      <vt:lpstr>From their perspective! </vt:lpstr>
      <vt:lpstr>PowerPoint Presentation</vt:lpstr>
      <vt:lpstr> Every kids needs a champion!   </vt:lpstr>
      <vt:lpstr>Behaviour as a form of communication </vt:lpstr>
      <vt:lpstr>Behaviour as communication </vt:lpstr>
      <vt:lpstr>PowerPoint Presentation</vt:lpstr>
      <vt:lpstr>Triggers</vt:lpstr>
      <vt:lpstr>What may this look like?</vt:lpstr>
      <vt:lpstr>How do we create positive relationships and handle challenging behaviours…</vt:lpstr>
      <vt:lpstr>Creating positive relationships</vt:lpstr>
      <vt:lpstr>Creating positive relationships</vt:lpstr>
      <vt:lpstr>Creating positive relationships </vt:lpstr>
      <vt:lpstr>Creating positive relationships </vt:lpstr>
      <vt:lpstr>Managing challenging situations   </vt:lpstr>
      <vt:lpstr>6 stages of crisis</vt:lpstr>
      <vt:lpstr>Case study</vt:lpstr>
      <vt:lpstr>Thích Nhat Hanh (Buddhist priest) </vt:lpstr>
      <vt:lpstr>Top Tips</vt:lpstr>
      <vt:lpstr>Trust</vt:lpstr>
      <vt:lpstr>Sensory</vt:lpstr>
      <vt:lpstr>Communication </vt:lpstr>
      <vt:lpstr>PowerPoint Presentation</vt:lpstr>
      <vt:lpstr>Routines</vt:lpstr>
      <vt:lpstr>PowerPoint Presentation</vt:lpstr>
      <vt:lpstr>Be organised </vt:lpstr>
      <vt:lpstr>Be creative </vt:lpstr>
      <vt:lpstr>How do we adjust the soil so the flowers can grow?!</vt:lpstr>
      <vt:lpstr>Talk emotions </vt:lpstr>
      <vt:lpstr>PowerPoint Presentation</vt:lpstr>
      <vt:lpstr>Baby steps</vt:lpstr>
      <vt:lpstr>Be positive</vt:lpstr>
      <vt:lpstr>Think of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and behavior workshop</dc:title>
  <dc:creator>Lucy Baker</dc:creator>
  <cp:lastModifiedBy>Baker, Lucy</cp:lastModifiedBy>
  <cp:revision>45</cp:revision>
  <dcterms:created xsi:type="dcterms:W3CDTF">2021-07-15T09:42:03Z</dcterms:created>
  <dcterms:modified xsi:type="dcterms:W3CDTF">2021-07-23T10:06:35Z</dcterms:modified>
</cp:coreProperties>
</file>